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8" autoAdjust="0"/>
  </p:normalViewPr>
  <p:slideViewPr>
    <p:cSldViewPr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56BE032-956C-4BB3-B205-EF3D8728F1E6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A155D32-299F-44E9-87E6-90EA0BEEBE3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E032-956C-4BB3-B205-EF3D8728F1E6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5D32-299F-44E9-87E6-90EA0BEEBE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E032-956C-4BB3-B205-EF3D8728F1E6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5D32-299F-44E9-87E6-90EA0BEEBE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6BE032-956C-4BB3-B205-EF3D8728F1E6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155D32-299F-44E9-87E6-90EA0BEEBE3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56BE032-956C-4BB3-B205-EF3D8728F1E6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A155D32-299F-44E9-87E6-90EA0BEEBE3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E032-956C-4BB3-B205-EF3D8728F1E6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5D32-299F-44E9-87E6-90EA0BEEBE3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E032-956C-4BB3-B205-EF3D8728F1E6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5D32-299F-44E9-87E6-90EA0BEEBE3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6BE032-956C-4BB3-B205-EF3D8728F1E6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155D32-299F-44E9-87E6-90EA0BEEBE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E032-956C-4BB3-B205-EF3D8728F1E6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5D32-299F-44E9-87E6-90EA0BEEBE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6BE032-956C-4BB3-B205-EF3D8728F1E6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155D32-299F-44E9-87E6-90EA0BEEBE32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6BE032-956C-4BB3-B205-EF3D8728F1E6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155D32-299F-44E9-87E6-90EA0BEEBE3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56BE032-956C-4BB3-B205-EF3D8728F1E6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A155D32-299F-44E9-87E6-90EA0BEEBE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5" y="548680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сдачи ЕГЭ родителями</a:t>
            </a:r>
            <a:endParaRPr lang="ru-RU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2852936"/>
            <a:ext cx="6169061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МКОУ СОШ имени С.С. </a:t>
            </a:r>
            <a:r>
              <a:rPr lang="ru-RU" sz="2400" b="1" i="1" dirty="0" err="1" smtClean="0"/>
              <a:t>Вострецова</a:t>
            </a:r>
            <a:endParaRPr lang="ru-RU" sz="2400" b="1" i="1" dirty="0" smtClean="0"/>
          </a:p>
          <a:p>
            <a:endParaRPr lang="ru-RU" sz="2000" b="1" i="1" dirty="0" smtClean="0"/>
          </a:p>
          <a:p>
            <a:pPr algn="r"/>
            <a:r>
              <a:rPr lang="ru-RU" sz="2000" b="1" i="1" dirty="0" smtClean="0"/>
              <a:t>Директор </a:t>
            </a:r>
            <a:r>
              <a:rPr lang="ru-RU" sz="2000" b="1" i="1" dirty="0" err="1" smtClean="0"/>
              <a:t>Поленко</a:t>
            </a:r>
            <a:r>
              <a:rPr lang="ru-RU" sz="2000" b="1" i="1" dirty="0" smtClean="0"/>
              <a:t> Елена Сергеевна</a:t>
            </a:r>
          </a:p>
          <a:p>
            <a:pPr algn="r"/>
            <a:r>
              <a:rPr lang="ru-RU" sz="2000" b="1" i="1" dirty="0" smtClean="0"/>
              <a:t>Зам. директора по УР </a:t>
            </a:r>
          </a:p>
          <a:p>
            <a:pPr algn="r"/>
            <a:r>
              <a:rPr lang="ru-RU" sz="2000" b="1" i="1" dirty="0" err="1" smtClean="0"/>
              <a:t>Безносенко</a:t>
            </a:r>
            <a:r>
              <a:rPr lang="ru-RU" sz="2000" b="1" i="1" dirty="0" smtClean="0"/>
              <a:t> Ольга Леонидовна</a:t>
            </a:r>
          </a:p>
          <a:p>
            <a:pPr algn="r"/>
            <a:endParaRPr lang="ru-RU" sz="2000" b="1" i="1" dirty="0" smtClean="0"/>
          </a:p>
          <a:p>
            <a:r>
              <a:rPr lang="ru-RU" i="1" dirty="0" smtClean="0"/>
              <a:t>Классный руководители 9 и 11 классов:</a:t>
            </a:r>
          </a:p>
          <a:p>
            <a:r>
              <a:rPr lang="ru-RU" i="1" dirty="0" err="1" smtClean="0"/>
              <a:t>Болдакова</a:t>
            </a:r>
            <a:r>
              <a:rPr lang="ru-RU" i="1" dirty="0" smtClean="0"/>
              <a:t> Татьяна Анатольевна</a:t>
            </a:r>
          </a:p>
          <a:p>
            <a:r>
              <a:rPr lang="ru-RU" i="1" dirty="0" smtClean="0"/>
              <a:t>Лаптев Андрей Юрьевич</a:t>
            </a:r>
            <a:endParaRPr lang="ru-RU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764705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В соответствии  с письмом </a:t>
            </a:r>
            <a:r>
              <a:rPr lang="ru-RU" dirty="0" err="1" smtClean="0"/>
              <a:t>Рособрнадзора</a:t>
            </a:r>
            <a:r>
              <a:rPr lang="ru-RU" dirty="0" smtClean="0"/>
              <a:t> от 23.01.2017 № 02-7</a:t>
            </a:r>
          </a:p>
          <a:p>
            <a:pPr algn="just"/>
            <a:r>
              <a:rPr lang="ru-RU" dirty="0" smtClean="0"/>
              <a:t> «О </a:t>
            </a:r>
            <a:r>
              <a:rPr lang="ru-RU" dirty="0" err="1" smtClean="0"/>
              <a:t>проведниии</a:t>
            </a:r>
            <a:r>
              <a:rPr lang="ru-RU" dirty="0" smtClean="0"/>
              <a:t> Всероссийской акции «Единый день сдачи ЕГЭ родителями»»</a:t>
            </a:r>
          </a:p>
          <a:p>
            <a:pPr algn="just"/>
            <a:r>
              <a:rPr lang="ru-RU" dirty="0"/>
              <a:t>	</a:t>
            </a:r>
            <a:r>
              <a:rPr lang="ru-RU" dirty="0" smtClean="0"/>
              <a:t>Сценарным планом мероприятия Всероссийская </a:t>
            </a:r>
            <a:r>
              <a:rPr lang="ru-RU" dirty="0"/>
              <a:t>акция «Единый день сдачи ЕГЭ </a:t>
            </a:r>
            <a:r>
              <a:rPr lang="ru-RU" dirty="0" smtClean="0"/>
              <a:t>родителями» по </a:t>
            </a:r>
            <a:r>
              <a:rPr lang="ru-RU" dirty="0"/>
              <a:t>русскому </a:t>
            </a:r>
            <a:r>
              <a:rPr lang="ru-RU" dirty="0" smtClean="0"/>
              <a:t>языку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234888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Органами исполнительной власти субъектов Российской Федерации, осуществляющих государственное управление в сфере образования, поддержать акцию и провести аналогичное мероприятие на уровне ОУ.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645024"/>
            <a:ext cx="81369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Для поддержания акции и проведения «Дня сдачи ЕГЭ родителями» в МКОУ СОШ имени С.С. </a:t>
            </a:r>
            <a:r>
              <a:rPr lang="ru-RU" dirty="0" err="1" smtClean="0"/>
              <a:t>Вострецова</a:t>
            </a:r>
            <a:r>
              <a:rPr lang="ru-RU" dirty="0" smtClean="0"/>
              <a:t> была проведена подготовительная работа в виде родительских собраний с законными представителями (родителями) выпускников, на которых обсуждались вопросы информирования и проведения данной акции.</a:t>
            </a:r>
          </a:p>
          <a:p>
            <a:r>
              <a:rPr lang="ru-RU" dirty="0"/>
              <a:t>	</a:t>
            </a:r>
            <a:r>
              <a:rPr lang="ru-RU" dirty="0" smtClean="0"/>
              <a:t>Результаты работы представленные ниже в виде протокола родительского собрания 9-ого класса и фото родительского собрания 11-ого класса. Взяты отказы от участия родителей в данной акции, по причине занятости на предприятиях.(фото, сканы  прилагаются)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2\Desktop\РОДИТЕЛЬСКОЕ СОБРАНИЕ 11 КЛАСС 17.02.18\IMG_20180217_120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1"/>
            <a:ext cx="4680520" cy="3510390"/>
          </a:xfrm>
          <a:prstGeom prst="rect">
            <a:avLst/>
          </a:prstGeom>
          <a:noFill/>
        </p:spPr>
      </p:pic>
      <p:pic>
        <p:nvPicPr>
          <p:cNvPr id="1027" name="Picture 3" descr="C:\Users\User2\Desktop\РОДИТЕЛЬСКОЕ СОБРАНИЕ 11 КЛАСС 17.02.18\IMG_20180217_1208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852936"/>
            <a:ext cx="4617377" cy="3463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2\Desktop\РОДИТЕЛЬСКОЕ СОБРАНИЕ 11 КЛАСС 17.02.18\IMG_20180217_120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2808312" cy="3744416"/>
          </a:xfrm>
          <a:prstGeom prst="rect">
            <a:avLst/>
          </a:prstGeom>
          <a:noFill/>
        </p:spPr>
      </p:pic>
      <p:pic>
        <p:nvPicPr>
          <p:cNvPr id="2051" name="Picture 3" descr="C:\Users\User2\Desktop\РОДИТЕЛЬСКОЕ СОБРАНИЕ 11 КЛАСС 17.02.18\IMG_20180217_1208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60648"/>
            <a:ext cx="4881993" cy="3661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2\Desktop\РОДИТЕЛЬСКОЕ СОБРАНИЕ 11 КЛАСС 17.02.18\IMG_20180217_121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512501" cy="3384376"/>
          </a:xfrm>
          <a:prstGeom prst="rect">
            <a:avLst/>
          </a:prstGeom>
          <a:noFill/>
        </p:spPr>
      </p:pic>
      <p:pic>
        <p:nvPicPr>
          <p:cNvPr id="3074" name="Picture 2" descr="C:\Users\User2\Desktop\РОДИТЕЛЬСКОЕ СОБРАНИЕ 11 КЛАСС 17.02.18\IMG_20180217_1209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124744"/>
            <a:ext cx="3996444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323527" y="260648"/>
          <a:ext cx="4121587" cy="5832648"/>
        </p:xfrm>
        <a:graphic>
          <a:graphicData uri="http://schemas.openxmlformats.org/presentationml/2006/ole">
            <p:oleObj spid="_x0000_s4102" name="Acrobat Document" r:id="rId3" imgW="5667119" imgH="8019810" progId="AcroExch.Document.11">
              <p:embed/>
            </p:oleObj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4427984" y="260648"/>
          <a:ext cx="4376004" cy="6192688"/>
        </p:xfrm>
        <a:graphic>
          <a:graphicData uri="http://schemas.openxmlformats.org/presentationml/2006/ole">
            <p:oleObj spid="_x0000_s4103" name="Acrobat Document" r:id="rId4" imgW="5667119" imgH="8019810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0"/>
          <a:ext cx="4426888" cy="6264696"/>
        </p:xfrm>
        <a:graphic>
          <a:graphicData uri="http://schemas.openxmlformats.org/presentationml/2006/ole">
            <p:oleObj spid="_x0000_s5122" name="Acrobat Document" r:id="rId3" imgW="5667119" imgH="8019810" progId="AcroExch.Document.11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572000" y="0"/>
          <a:ext cx="4681308" cy="6624736"/>
        </p:xfrm>
        <a:graphic>
          <a:graphicData uri="http://schemas.openxmlformats.org/presentationml/2006/ole">
            <p:oleObj spid="_x0000_s5123" name="Acrobat Document" r:id="rId4" imgW="5667119" imgH="8019810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79</TotalTime>
  <Words>35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Эркер</vt:lpstr>
      <vt:lpstr>Adobe Acrobat 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User2</dc:creator>
  <cp:lastModifiedBy>User2</cp:lastModifiedBy>
  <cp:revision>1</cp:revision>
  <dcterms:created xsi:type="dcterms:W3CDTF">2018-02-20T11:59:31Z</dcterms:created>
  <dcterms:modified xsi:type="dcterms:W3CDTF">2018-02-20T13:18:35Z</dcterms:modified>
</cp:coreProperties>
</file>