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айт ГАЯНЭ\проекты\вов\14251028688957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3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сайт ГАЯНЭ\проекты\вов\08_boyko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4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сайт ГАЯНЭ\проекты\вов\cvety_9maya_lenta_den_pobedy_tyulpany_2560x1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86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сайт ГАЯНЭ\проекты\вов\Holidays_May_9_Veterans_on_May_9_02186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009" cy="68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7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сайт ГАЯНЭ\проекты\вов\oboi-na-temu-9-maya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8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сайт ГАЯНЭ\проекты\вов\orden_otechestvennoy_voyny_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279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ilya-luda</dc:creator>
  <cp:lastModifiedBy>ilya-luda</cp:lastModifiedBy>
  <cp:revision>1</cp:revision>
  <dcterms:created xsi:type="dcterms:W3CDTF">2018-01-14T15:25:44Z</dcterms:created>
  <dcterms:modified xsi:type="dcterms:W3CDTF">2018-01-14T15:32:46Z</dcterms:modified>
</cp:coreProperties>
</file>