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70" r:id="rId5"/>
    <p:sldId id="262" r:id="rId6"/>
    <p:sldId id="265" r:id="rId7"/>
    <p:sldId id="264" r:id="rId8"/>
    <p:sldId id="263" r:id="rId9"/>
    <p:sldId id="266" r:id="rId10"/>
    <p:sldId id="267" r:id="rId11"/>
    <p:sldId id="268" r:id="rId12"/>
    <p:sldId id="271" r:id="rId13"/>
    <p:sldId id="269" r:id="rId14"/>
    <p:sldId id="275" r:id="rId15"/>
    <p:sldId id="279" r:id="rId16"/>
    <p:sldId id="277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1" r:id="rId27"/>
    <p:sldId id="292" r:id="rId28"/>
    <p:sldId id="293" r:id="rId29"/>
    <p:sldId id="294" r:id="rId30"/>
    <p:sldId id="295" r:id="rId31"/>
    <p:sldId id="296" r:id="rId32"/>
    <p:sldId id="289" r:id="rId33"/>
    <p:sldId id="27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4" autoAdjust="0"/>
    <p:restoredTop sz="94660"/>
  </p:normalViewPr>
  <p:slideViewPr>
    <p:cSldViewPr>
      <p:cViewPr>
        <p:scale>
          <a:sx n="60" d="100"/>
          <a:sy n="60" d="100"/>
        </p:scale>
        <p:origin x="-2155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86A0858-6628-4EB6-99AB-B1191DE04DB6}">
      <dgm:prSet phldrT="[Текст]"/>
      <dgm:spPr>
        <a:blipFill rotWithShape="0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8D0B0DA-4062-4225-8753-355482023608}" type="parTrans" cxnId="{A00ABCEE-78B6-441F-9BF9-73C4AA179E0B}">
      <dgm:prSet/>
      <dgm:spPr/>
      <dgm:t>
        <a:bodyPr/>
        <a:lstStyle/>
        <a:p>
          <a:endParaRPr lang="ru-RU"/>
        </a:p>
      </dgm:t>
    </dgm:pt>
    <dgm:pt modelId="{F6EC7E17-B0A8-440F-BC82-D2D1B84E0A81}" type="sibTrans" cxnId="{A00ABCEE-78B6-441F-9BF9-73C4AA179E0B}">
      <dgm:prSet/>
      <dgm:spPr/>
      <dgm:t>
        <a:bodyPr/>
        <a:lstStyle/>
        <a:p>
          <a:endParaRPr lang="ru-RU"/>
        </a:p>
      </dgm:t>
    </dgm:pt>
    <dgm:pt modelId="{0C7E2B14-E585-41DF-A75E-A1342225830A}">
      <dgm:prSet/>
      <dgm:spPr>
        <a:blipFill rotWithShape="0">
          <a:blip xmlns:r="http://schemas.openxmlformats.org/officeDocument/2006/relationships" r:embed="rId2">
            <a:lum bright="70000" contrast="-70000"/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F351A3EB-EEF7-466F-A954-6A722882D005}">
      <dgm:prSet/>
      <dgm:spPr>
        <a:blipFill rotWithShape="0">
          <a:blip xmlns:r="http://schemas.openxmlformats.org/officeDocument/2006/relationships" r:embed="rId3">
            <a:lum bright="70000" contrast="-7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68F7A5-C0BD-4DC2-9BD6-58A2B0B974FD}" type="parTrans" cxnId="{C054A20A-D315-46AE-A678-D127A9C4D6D7}">
      <dgm:prSet/>
      <dgm:spPr/>
      <dgm:t>
        <a:bodyPr/>
        <a:lstStyle/>
        <a:p>
          <a:endParaRPr lang="ru-RU"/>
        </a:p>
      </dgm:t>
    </dgm:pt>
    <dgm:pt modelId="{B27D612D-7D2E-45A2-A556-5F7C39049AB5}" type="sibTrans" cxnId="{C054A20A-D315-46AE-A678-D127A9C4D6D7}">
      <dgm:prSet/>
      <dgm:spPr/>
      <dgm:t>
        <a:bodyPr/>
        <a:lstStyle/>
        <a:p>
          <a:endParaRPr lang="ru-RU"/>
        </a:p>
      </dgm:t>
    </dgm:pt>
    <dgm:pt modelId="{23311449-3F68-437C-9504-A1D80267D701}">
      <dgm:prSet/>
      <dgm:spPr/>
      <dgm:t>
        <a:bodyPr/>
        <a:lstStyle/>
        <a:p>
          <a:endParaRPr lang="ru-RU"/>
        </a:p>
      </dgm:t>
    </dgm:pt>
    <dgm:pt modelId="{B2915637-1F8D-4558-9FD3-6C39E97A912D}" type="parTrans" cxnId="{6334BA1E-D930-4BB5-B57B-55585C5397C0}">
      <dgm:prSet/>
      <dgm:spPr/>
      <dgm:t>
        <a:bodyPr/>
        <a:lstStyle/>
        <a:p>
          <a:endParaRPr lang="ru-RU"/>
        </a:p>
      </dgm:t>
    </dgm:pt>
    <dgm:pt modelId="{D67349DF-B0A2-422B-A29C-D9C8A97401EA}" type="sibTrans" cxnId="{6334BA1E-D930-4BB5-B57B-55585C5397C0}">
      <dgm:prSet/>
      <dgm:spPr/>
      <dgm:t>
        <a:bodyPr/>
        <a:lstStyle/>
        <a:p>
          <a:endParaRPr lang="ru-RU"/>
        </a:p>
      </dgm:t>
    </dgm:pt>
    <dgm:pt modelId="{FDB52FF5-8D1B-4536-AF09-0F3CF623816B}">
      <dgm:prSet/>
      <dgm:spPr/>
      <dgm:t>
        <a:bodyPr/>
        <a:lstStyle/>
        <a:p>
          <a:endParaRPr lang="ru-RU"/>
        </a:p>
      </dgm:t>
    </dgm:pt>
    <dgm:pt modelId="{3E9E2DD7-DD96-4941-8A0A-89C0D2634840}" type="parTrans" cxnId="{B543230A-98A4-4026-B8BF-6DA5E34FDC45}">
      <dgm:prSet/>
      <dgm:spPr/>
      <dgm:t>
        <a:bodyPr/>
        <a:lstStyle/>
        <a:p>
          <a:endParaRPr lang="ru-RU"/>
        </a:p>
      </dgm:t>
    </dgm:pt>
    <dgm:pt modelId="{ECAD9D50-EC62-466D-A72C-A1332C7B5893}" type="sibTrans" cxnId="{B543230A-98A4-4026-B8BF-6DA5E34FDC45}">
      <dgm:prSet/>
      <dgm:spPr/>
      <dgm:t>
        <a:bodyPr/>
        <a:lstStyle/>
        <a:p>
          <a:endParaRPr lang="ru-RU"/>
        </a:p>
      </dgm:t>
    </dgm:pt>
    <dgm:pt modelId="{960B0A44-A242-4713-8C72-BD07F7EB476C}">
      <dgm:prSet/>
      <dgm:spPr>
        <a:blipFill rotWithShape="0">
          <a:blip xmlns:r="http://schemas.openxmlformats.org/officeDocument/2006/relationships" r:embed="rId4">
            <a:lum bright="70000" contrast="-70000"/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6B8B718-458D-46EC-A983-C2D08D6A88BA}" type="parTrans" cxnId="{93241652-B6C3-4AC6-94BD-3D5616D4765C}">
      <dgm:prSet/>
      <dgm:spPr/>
      <dgm:t>
        <a:bodyPr/>
        <a:lstStyle/>
        <a:p>
          <a:endParaRPr lang="ru-RU"/>
        </a:p>
      </dgm:t>
    </dgm:pt>
    <dgm:pt modelId="{F57B55C0-29C3-4F5B-B976-3C409EC3B14A}" type="sibTrans" cxnId="{93241652-B6C3-4AC6-94BD-3D5616D4765C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397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8797" custLinFactNeighborY="29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C704A-1FF9-4AC3-87DB-499A4FF2F20D}" type="pres">
      <dgm:prSet presAssocID="{E67242DC-7EE4-4F4E-BE15-1536F1B1E2B5}" presName="quadrant4" presStyleLbl="node1" presStyleIdx="3" presStyleCnt="4" custScaleX="221687" custScaleY="183155" custLinFactNeighborX="-66707" custLinFactNeighborY="201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>
        <a:noFill/>
        <a:ln>
          <a:noFill/>
        </a:ln>
      </dgm:spPr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>
        <a:noFill/>
        <a:ln>
          <a:noFill/>
        </a:ln>
      </dgm:spPr>
    </dgm:pt>
  </dgm:ptLst>
  <dgm:cxnLst>
    <dgm:cxn modelId="{B9882872-A836-4667-8560-8C33A03AFFA5}" type="presOf" srcId="{F351A3EB-EEF7-466F-A954-6A722882D005}" destId="{1303BEB8-6383-4342-9800-2C52FF14CFA1}" srcOrd="0" destOrd="0" presId="urn:microsoft.com/office/officeart/2005/8/layout/cycle4"/>
    <dgm:cxn modelId="{B543230A-98A4-4026-B8BF-6DA5E34FDC45}" srcId="{E67242DC-7EE4-4F4E-BE15-1536F1B1E2B5}" destId="{FDB52FF5-8D1B-4536-AF09-0F3CF623816B}" srcOrd="5" destOrd="0" parTransId="{3E9E2DD7-DD96-4941-8A0A-89C0D2634840}" sibTransId="{ECAD9D50-EC62-466D-A72C-A1332C7B5893}"/>
    <dgm:cxn modelId="{8173CEE0-8117-40B7-83EA-4F248BB649B4}" type="presOf" srcId="{386A0858-6628-4EB6-99AB-B1191DE04DB6}" destId="{E627D151-2540-4F5E-ABCA-39C7E0F65457}" srcOrd="0" destOrd="0" presId="urn:microsoft.com/office/officeart/2005/8/layout/cycle4"/>
    <dgm:cxn modelId="{9193D66F-D9FB-4296-8F13-9B9F2861250C}" type="presOf" srcId="{960B0A44-A242-4713-8C72-BD07F7EB476C}" destId="{246C704A-1FF9-4AC3-87DB-499A4FF2F20D}" srcOrd="0" destOrd="0" presId="urn:microsoft.com/office/officeart/2005/8/layout/cycle4"/>
    <dgm:cxn modelId="{947634BC-91D1-41E8-8BAD-4361BCC4094B}" srcId="{E67242DC-7EE4-4F4E-BE15-1536F1B1E2B5}" destId="{0C7E2B14-E585-41DF-A75E-A1342225830A}" srcOrd="1" destOrd="0" parTransId="{19039345-947B-4626-8C25-0488F86D0198}" sibTransId="{E7D027FB-34FF-4EEA-B72D-524A0CEAF205}"/>
    <dgm:cxn modelId="{6334BA1E-D930-4BB5-B57B-55585C5397C0}" srcId="{E67242DC-7EE4-4F4E-BE15-1536F1B1E2B5}" destId="{23311449-3F68-437C-9504-A1D80267D701}" srcOrd="4" destOrd="0" parTransId="{B2915637-1F8D-4558-9FD3-6C39E97A912D}" sibTransId="{D67349DF-B0A2-422B-A29C-D9C8A97401EA}"/>
    <dgm:cxn modelId="{11430575-ABF3-4EC4-B734-B44114CBAB92}" type="presOf" srcId="{E67242DC-7EE4-4F4E-BE15-1536F1B1E2B5}" destId="{6DE9A8A0-1596-4FFF-8C8A-7D74B4F7EAE5}" srcOrd="0" destOrd="0" presId="urn:microsoft.com/office/officeart/2005/8/layout/cycle4"/>
    <dgm:cxn modelId="{10475F44-B26F-4684-A45E-4B6FD0618EEE}" type="presOf" srcId="{0C7E2B14-E585-41DF-A75E-A1342225830A}" destId="{53D7F1BA-4BAB-4155-A4D3-A18B845BFC31}" srcOrd="0" destOrd="0" presId="urn:microsoft.com/office/officeart/2005/8/layout/cycle4"/>
    <dgm:cxn modelId="{C054A20A-D315-46AE-A678-D127A9C4D6D7}" srcId="{E67242DC-7EE4-4F4E-BE15-1536F1B1E2B5}" destId="{F351A3EB-EEF7-466F-A954-6A722882D005}" srcOrd="2" destOrd="0" parTransId="{AD68F7A5-C0BD-4DC2-9BD6-58A2B0B974FD}" sibTransId="{B27D612D-7D2E-45A2-A556-5F7C39049AB5}"/>
    <dgm:cxn modelId="{93241652-B6C3-4AC6-94BD-3D5616D4765C}" srcId="{E67242DC-7EE4-4F4E-BE15-1536F1B1E2B5}" destId="{960B0A44-A242-4713-8C72-BD07F7EB476C}" srcOrd="3" destOrd="0" parTransId="{86B8B718-458D-46EC-A983-C2D08D6A88BA}" sibTransId="{F57B55C0-29C3-4F5B-B976-3C409EC3B14A}"/>
    <dgm:cxn modelId="{A00ABCEE-78B6-441F-9BF9-73C4AA179E0B}" srcId="{E67242DC-7EE4-4F4E-BE15-1536F1B1E2B5}" destId="{386A0858-6628-4EB6-99AB-B1191DE04DB6}" srcOrd="0" destOrd="0" parTransId="{28D0B0DA-4062-4225-8753-355482023608}" sibTransId="{F6EC7E17-B0A8-440F-BC82-D2D1B84E0A81}"/>
    <dgm:cxn modelId="{ADE067C7-7CC5-49EB-82E4-7F06EE06E457}" type="presParOf" srcId="{6DE9A8A0-1596-4FFF-8C8A-7D74B4F7EAE5}" destId="{0EA5EBEA-C13F-4BB2-B489-C6D8AA9140AD}" srcOrd="0" destOrd="0" presId="urn:microsoft.com/office/officeart/2005/8/layout/cycle4"/>
    <dgm:cxn modelId="{2E770298-7EB5-4A35-B6B8-2A64E441E870}" type="presParOf" srcId="{0EA5EBEA-C13F-4BB2-B489-C6D8AA9140AD}" destId="{236C281E-A45B-4FCA-AA6F-19848D57BADB}" srcOrd="0" destOrd="0" presId="urn:microsoft.com/office/officeart/2005/8/layout/cycle4"/>
    <dgm:cxn modelId="{34AA064A-25E9-4787-9A73-2C8A3610993C}" type="presParOf" srcId="{6DE9A8A0-1596-4FFF-8C8A-7D74B4F7EAE5}" destId="{B694F0F4-419F-4FCA-94A9-E41DB970ED44}" srcOrd="1" destOrd="0" presId="urn:microsoft.com/office/officeart/2005/8/layout/cycle4"/>
    <dgm:cxn modelId="{3A99F386-298C-49EE-B24A-42BBB6D047F6}" type="presParOf" srcId="{B694F0F4-419F-4FCA-94A9-E41DB970ED44}" destId="{E627D151-2540-4F5E-ABCA-39C7E0F65457}" srcOrd="0" destOrd="0" presId="urn:microsoft.com/office/officeart/2005/8/layout/cycle4"/>
    <dgm:cxn modelId="{04272FF4-7000-4A9F-8E88-93347E96DA24}" type="presParOf" srcId="{B694F0F4-419F-4FCA-94A9-E41DB970ED44}" destId="{53D7F1BA-4BAB-4155-A4D3-A18B845BFC31}" srcOrd="1" destOrd="0" presId="urn:microsoft.com/office/officeart/2005/8/layout/cycle4"/>
    <dgm:cxn modelId="{E5484648-29C6-45C9-8CA4-24530D2DB206}" type="presParOf" srcId="{B694F0F4-419F-4FCA-94A9-E41DB970ED44}" destId="{1303BEB8-6383-4342-9800-2C52FF14CFA1}" srcOrd="2" destOrd="0" presId="urn:microsoft.com/office/officeart/2005/8/layout/cycle4"/>
    <dgm:cxn modelId="{E5C8A896-7847-474F-A858-A142C9CFE0E3}" type="presParOf" srcId="{B694F0F4-419F-4FCA-94A9-E41DB970ED44}" destId="{246C704A-1FF9-4AC3-87DB-499A4FF2F20D}" srcOrd="3" destOrd="0" presId="urn:microsoft.com/office/officeart/2005/8/layout/cycle4"/>
    <dgm:cxn modelId="{137BE4AE-585D-4F82-A2F8-B1774DBFF314}" type="presParOf" srcId="{B694F0F4-419F-4FCA-94A9-E41DB970ED44}" destId="{4A861552-9340-467C-B61A-2E244D6BE255}" srcOrd="4" destOrd="0" presId="urn:microsoft.com/office/officeart/2005/8/layout/cycle4"/>
    <dgm:cxn modelId="{923CF840-89F4-4D74-9158-59136797C9AA}" type="presParOf" srcId="{6DE9A8A0-1596-4FFF-8C8A-7D74B4F7EAE5}" destId="{846D3E2C-85FA-4199-B3EB-406FCBA604BA}" srcOrd="2" destOrd="0" presId="urn:microsoft.com/office/officeart/2005/8/layout/cycle4"/>
    <dgm:cxn modelId="{E7989073-3677-4132-A842-F17F8EC2B221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7E2B14-E585-41DF-A75E-A1342225830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44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5974" custLinFactNeighborY="31696">
        <dgm:presLayoutVars>
          <dgm:chMax val="1"/>
          <dgm:bulletEnabled val="1"/>
        </dgm:presLayoutVars>
      </dgm:prSet>
      <dgm:spPr/>
    </dgm:pt>
    <dgm:pt modelId="{246C704A-1FF9-4AC3-87DB-499A4FF2F20D}" type="pres">
      <dgm:prSet presAssocID="{E67242DC-7EE4-4F4E-BE15-1536F1B1E2B5}" presName="quadrant4" presStyleLbl="node1" presStyleIdx="3" presStyleCnt="4" custScaleX="235465" custScaleY="156546" custLinFactNeighborX="-71446" custLinFactNeighborY="3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>
        <a:noFill/>
        <a:ln>
          <a:noFill/>
        </a:ln>
      </dgm:spPr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>
        <a:noFill/>
        <a:ln>
          <a:noFill/>
        </a:ln>
      </dgm:spPr>
    </dgm:pt>
  </dgm:ptLst>
  <dgm:cxnLst>
    <dgm:cxn modelId="{C1F84E69-DEF7-4A8E-8C34-89DC4AAC203B}" type="presOf" srcId="{0C7E2B14-E585-41DF-A75E-A1342225830A}" destId="{E627D151-2540-4F5E-ABCA-39C7E0F65457}" srcOrd="0" destOrd="0" presId="urn:microsoft.com/office/officeart/2005/8/layout/cycle4"/>
    <dgm:cxn modelId="{947634BC-91D1-41E8-8BAD-4361BCC4094B}" srcId="{E67242DC-7EE4-4F4E-BE15-1536F1B1E2B5}" destId="{0C7E2B14-E585-41DF-A75E-A1342225830A}" srcOrd="0" destOrd="0" parTransId="{19039345-947B-4626-8C25-0488F86D0198}" sibTransId="{E7D027FB-34FF-4EEA-B72D-524A0CEAF205}"/>
    <dgm:cxn modelId="{E82D0F3F-D52E-47E6-A8C7-C66BC568EDDA}" type="presOf" srcId="{E67242DC-7EE4-4F4E-BE15-1536F1B1E2B5}" destId="{6DE9A8A0-1596-4FFF-8C8A-7D74B4F7EAE5}" srcOrd="0" destOrd="0" presId="urn:microsoft.com/office/officeart/2005/8/layout/cycle4"/>
    <dgm:cxn modelId="{0E4B7CFA-0816-4B79-B11D-4E2E88D66BB7}" type="presParOf" srcId="{6DE9A8A0-1596-4FFF-8C8A-7D74B4F7EAE5}" destId="{0EA5EBEA-C13F-4BB2-B489-C6D8AA9140AD}" srcOrd="0" destOrd="0" presId="urn:microsoft.com/office/officeart/2005/8/layout/cycle4"/>
    <dgm:cxn modelId="{84FCD7E0-5321-41CE-8DF7-EDC5FDD0B869}" type="presParOf" srcId="{0EA5EBEA-C13F-4BB2-B489-C6D8AA9140AD}" destId="{236C281E-A45B-4FCA-AA6F-19848D57BADB}" srcOrd="0" destOrd="0" presId="urn:microsoft.com/office/officeart/2005/8/layout/cycle4"/>
    <dgm:cxn modelId="{4FD2C7D0-EB1C-43D3-A448-195549D51FF0}" type="presParOf" srcId="{6DE9A8A0-1596-4FFF-8C8A-7D74B4F7EAE5}" destId="{B694F0F4-419F-4FCA-94A9-E41DB970ED44}" srcOrd="1" destOrd="0" presId="urn:microsoft.com/office/officeart/2005/8/layout/cycle4"/>
    <dgm:cxn modelId="{2C16465E-CF12-4084-8A5F-292E299CCC7F}" type="presParOf" srcId="{B694F0F4-419F-4FCA-94A9-E41DB970ED44}" destId="{E627D151-2540-4F5E-ABCA-39C7E0F65457}" srcOrd="0" destOrd="0" presId="urn:microsoft.com/office/officeart/2005/8/layout/cycle4"/>
    <dgm:cxn modelId="{5AA9FCCE-DD84-4194-A415-0BCAB58CE278}" type="presParOf" srcId="{B694F0F4-419F-4FCA-94A9-E41DB970ED44}" destId="{53D7F1BA-4BAB-4155-A4D3-A18B845BFC31}" srcOrd="1" destOrd="0" presId="urn:microsoft.com/office/officeart/2005/8/layout/cycle4"/>
    <dgm:cxn modelId="{1862880F-D71E-40B6-8B37-7F46F3191A09}" type="presParOf" srcId="{B694F0F4-419F-4FCA-94A9-E41DB970ED44}" destId="{1303BEB8-6383-4342-9800-2C52FF14CFA1}" srcOrd="2" destOrd="0" presId="urn:microsoft.com/office/officeart/2005/8/layout/cycle4"/>
    <dgm:cxn modelId="{9ACD45D5-A839-4529-8711-E29B4304ED38}" type="presParOf" srcId="{B694F0F4-419F-4FCA-94A9-E41DB970ED44}" destId="{246C704A-1FF9-4AC3-87DB-499A4FF2F20D}" srcOrd="3" destOrd="0" presId="urn:microsoft.com/office/officeart/2005/8/layout/cycle4"/>
    <dgm:cxn modelId="{E1FF24BB-F3E1-4EE8-88A9-F27D9D68F5A2}" type="presParOf" srcId="{B694F0F4-419F-4FCA-94A9-E41DB970ED44}" destId="{4A861552-9340-467C-B61A-2E244D6BE255}" srcOrd="4" destOrd="0" presId="urn:microsoft.com/office/officeart/2005/8/layout/cycle4"/>
    <dgm:cxn modelId="{181D66EE-1452-40ED-8E46-51B56963C650}" type="presParOf" srcId="{6DE9A8A0-1596-4FFF-8C8A-7D74B4F7EAE5}" destId="{846D3E2C-85FA-4199-B3EB-406FCBA604BA}" srcOrd="2" destOrd="0" presId="urn:microsoft.com/office/officeart/2005/8/layout/cycle4"/>
    <dgm:cxn modelId="{A7417906-C850-41B2-BB7E-C246A74A8411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7E2B14-E585-41DF-A75E-A1342225830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44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5974" custLinFactNeighborY="31696">
        <dgm:presLayoutVars>
          <dgm:chMax val="1"/>
          <dgm:bulletEnabled val="1"/>
        </dgm:presLayoutVars>
      </dgm:prSet>
      <dgm:spPr/>
    </dgm:pt>
    <dgm:pt modelId="{246C704A-1FF9-4AC3-87DB-499A4FF2F20D}" type="pres">
      <dgm:prSet presAssocID="{E67242DC-7EE4-4F4E-BE15-1536F1B1E2B5}" presName="quadrant4" presStyleLbl="node1" presStyleIdx="3" presStyleCnt="4" custScaleX="235465" custScaleY="156546" custLinFactNeighborX="-71446" custLinFactNeighborY="3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>
        <a:noFill/>
        <a:ln>
          <a:noFill/>
        </a:ln>
      </dgm:spPr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>
        <a:noFill/>
        <a:ln>
          <a:noFill/>
        </a:ln>
      </dgm:spPr>
    </dgm:pt>
  </dgm:ptLst>
  <dgm:cxnLst>
    <dgm:cxn modelId="{51DAE29D-94AC-4500-9C7F-E0E094D9444E}" type="presOf" srcId="{0C7E2B14-E585-41DF-A75E-A1342225830A}" destId="{E627D151-2540-4F5E-ABCA-39C7E0F65457}" srcOrd="0" destOrd="0" presId="urn:microsoft.com/office/officeart/2005/8/layout/cycle4"/>
    <dgm:cxn modelId="{947634BC-91D1-41E8-8BAD-4361BCC4094B}" srcId="{E67242DC-7EE4-4F4E-BE15-1536F1B1E2B5}" destId="{0C7E2B14-E585-41DF-A75E-A1342225830A}" srcOrd="0" destOrd="0" parTransId="{19039345-947B-4626-8C25-0488F86D0198}" sibTransId="{E7D027FB-34FF-4EEA-B72D-524A0CEAF205}"/>
    <dgm:cxn modelId="{D11B7C8A-AC9C-46C8-9533-EC06D8877850}" type="presOf" srcId="{E67242DC-7EE4-4F4E-BE15-1536F1B1E2B5}" destId="{6DE9A8A0-1596-4FFF-8C8A-7D74B4F7EAE5}" srcOrd="0" destOrd="0" presId="urn:microsoft.com/office/officeart/2005/8/layout/cycle4"/>
    <dgm:cxn modelId="{F780036D-243E-4A8C-A2AF-9D13560D57F1}" type="presParOf" srcId="{6DE9A8A0-1596-4FFF-8C8A-7D74B4F7EAE5}" destId="{0EA5EBEA-C13F-4BB2-B489-C6D8AA9140AD}" srcOrd="0" destOrd="0" presId="urn:microsoft.com/office/officeart/2005/8/layout/cycle4"/>
    <dgm:cxn modelId="{3AD42667-D7D0-46BE-86BD-5484BF606738}" type="presParOf" srcId="{0EA5EBEA-C13F-4BB2-B489-C6D8AA9140AD}" destId="{236C281E-A45B-4FCA-AA6F-19848D57BADB}" srcOrd="0" destOrd="0" presId="urn:microsoft.com/office/officeart/2005/8/layout/cycle4"/>
    <dgm:cxn modelId="{16A00B95-A888-4E74-A9D9-355D5FED0B2C}" type="presParOf" srcId="{6DE9A8A0-1596-4FFF-8C8A-7D74B4F7EAE5}" destId="{B694F0F4-419F-4FCA-94A9-E41DB970ED44}" srcOrd="1" destOrd="0" presId="urn:microsoft.com/office/officeart/2005/8/layout/cycle4"/>
    <dgm:cxn modelId="{35DBF7BD-4B3F-4398-B668-64CBFD382A69}" type="presParOf" srcId="{B694F0F4-419F-4FCA-94A9-E41DB970ED44}" destId="{E627D151-2540-4F5E-ABCA-39C7E0F65457}" srcOrd="0" destOrd="0" presId="urn:microsoft.com/office/officeart/2005/8/layout/cycle4"/>
    <dgm:cxn modelId="{3C82C425-0EE7-423E-8F1E-29A2C9F5FFF4}" type="presParOf" srcId="{B694F0F4-419F-4FCA-94A9-E41DB970ED44}" destId="{53D7F1BA-4BAB-4155-A4D3-A18B845BFC31}" srcOrd="1" destOrd="0" presId="urn:microsoft.com/office/officeart/2005/8/layout/cycle4"/>
    <dgm:cxn modelId="{67FFC8DC-1DE7-43DC-9E05-89ED03BC1E79}" type="presParOf" srcId="{B694F0F4-419F-4FCA-94A9-E41DB970ED44}" destId="{1303BEB8-6383-4342-9800-2C52FF14CFA1}" srcOrd="2" destOrd="0" presId="urn:microsoft.com/office/officeart/2005/8/layout/cycle4"/>
    <dgm:cxn modelId="{CE04AB56-7C5D-4749-9CAC-BF8F9CC78DF5}" type="presParOf" srcId="{B694F0F4-419F-4FCA-94A9-E41DB970ED44}" destId="{246C704A-1FF9-4AC3-87DB-499A4FF2F20D}" srcOrd="3" destOrd="0" presId="urn:microsoft.com/office/officeart/2005/8/layout/cycle4"/>
    <dgm:cxn modelId="{0C4C268A-EFFC-4B2F-9D23-E133F8A4F853}" type="presParOf" srcId="{B694F0F4-419F-4FCA-94A9-E41DB970ED44}" destId="{4A861552-9340-467C-B61A-2E244D6BE255}" srcOrd="4" destOrd="0" presId="urn:microsoft.com/office/officeart/2005/8/layout/cycle4"/>
    <dgm:cxn modelId="{87AD5A45-AF0E-4A4F-BBE1-5EA1DFDD8B01}" type="presParOf" srcId="{6DE9A8A0-1596-4FFF-8C8A-7D74B4F7EAE5}" destId="{846D3E2C-85FA-4199-B3EB-406FCBA604BA}" srcOrd="2" destOrd="0" presId="urn:microsoft.com/office/officeart/2005/8/layout/cycle4"/>
    <dgm:cxn modelId="{DAFD571E-C30D-4C19-9594-D92E4EB14F0B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7E2B14-E585-41DF-A75E-A1342225830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44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5974" custLinFactNeighborY="31696">
        <dgm:presLayoutVars>
          <dgm:chMax val="1"/>
          <dgm:bulletEnabled val="1"/>
        </dgm:presLayoutVars>
      </dgm:prSet>
      <dgm:spPr/>
    </dgm:pt>
    <dgm:pt modelId="{246C704A-1FF9-4AC3-87DB-499A4FF2F20D}" type="pres">
      <dgm:prSet presAssocID="{E67242DC-7EE4-4F4E-BE15-1536F1B1E2B5}" presName="quadrant4" presStyleLbl="node1" presStyleIdx="3" presStyleCnt="4" custScaleX="235465" custScaleY="156546" custLinFactNeighborX="-71446" custLinFactNeighborY="3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>
        <a:noFill/>
        <a:ln>
          <a:noFill/>
        </a:ln>
      </dgm:spPr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>
        <a:noFill/>
        <a:ln>
          <a:noFill/>
        </a:ln>
      </dgm:spPr>
    </dgm:pt>
  </dgm:ptLst>
  <dgm:cxnLst>
    <dgm:cxn modelId="{947634BC-91D1-41E8-8BAD-4361BCC4094B}" srcId="{E67242DC-7EE4-4F4E-BE15-1536F1B1E2B5}" destId="{0C7E2B14-E585-41DF-A75E-A1342225830A}" srcOrd="0" destOrd="0" parTransId="{19039345-947B-4626-8C25-0488F86D0198}" sibTransId="{E7D027FB-34FF-4EEA-B72D-524A0CEAF205}"/>
    <dgm:cxn modelId="{4128C952-75D6-4652-BC78-2766D61A41B4}" type="presOf" srcId="{0C7E2B14-E585-41DF-A75E-A1342225830A}" destId="{E627D151-2540-4F5E-ABCA-39C7E0F65457}" srcOrd="0" destOrd="0" presId="urn:microsoft.com/office/officeart/2005/8/layout/cycle4"/>
    <dgm:cxn modelId="{BB74A0DA-7A52-4507-A1E0-80ACADEC0D77}" type="presOf" srcId="{E67242DC-7EE4-4F4E-BE15-1536F1B1E2B5}" destId="{6DE9A8A0-1596-4FFF-8C8A-7D74B4F7EAE5}" srcOrd="0" destOrd="0" presId="urn:microsoft.com/office/officeart/2005/8/layout/cycle4"/>
    <dgm:cxn modelId="{11C289B1-4011-4C82-A8E9-D91B4F30963B}" type="presParOf" srcId="{6DE9A8A0-1596-4FFF-8C8A-7D74B4F7EAE5}" destId="{0EA5EBEA-C13F-4BB2-B489-C6D8AA9140AD}" srcOrd="0" destOrd="0" presId="urn:microsoft.com/office/officeart/2005/8/layout/cycle4"/>
    <dgm:cxn modelId="{605F796C-7B76-44FF-B4CB-0B9A0A13F681}" type="presParOf" srcId="{0EA5EBEA-C13F-4BB2-B489-C6D8AA9140AD}" destId="{236C281E-A45B-4FCA-AA6F-19848D57BADB}" srcOrd="0" destOrd="0" presId="urn:microsoft.com/office/officeart/2005/8/layout/cycle4"/>
    <dgm:cxn modelId="{7C576E5E-A3EC-4408-99C1-7ABE6003A311}" type="presParOf" srcId="{6DE9A8A0-1596-4FFF-8C8A-7D74B4F7EAE5}" destId="{B694F0F4-419F-4FCA-94A9-E41DB970ED44}" srcOrd="1" destOrd="0" presId="urn:microsoft.com/office/officeart/2005/8/layout/cycle4"/>
    <dgm:cxn modelId="{39F4A661-8B4D-466F-A1F5-31D6C70A4C2C}" type="presParOf" srcId="{B694F0F4-419F-4FCA-94A9-E41DB970ED44}" destId="{E627D151-2540-4F5E-ABCA-39C7E0F65457}" srcOrd="0" destOrd="0" presId="urn:microsoft.com/office/officeart/2005/8/layout/cycle4"/>
    <dgm:cxn modelId="{DCE87CFB-31BC-4A14-A6A5-1FBFBB43E6AF}" type="presParOf" srcId="{B694F0F4-419F-4FCA-94A9-E41DB970ED44}" destId="{53D7F1BA-4BAB-4155-A4D3-A18B845BFC31}" srcOrd="1" destOrd="0" presId="urn:microsoft.com/office/officeart/2005/8/layout/cycle4"/>
    <dgm:cxn modelId="{041C0D99-0053-4FAB-A658-74F570479B7C}" type="presParOf" srcId="{B694F0F4-419F-4FCA-94A9-E41DB970ED44}" destId="{1303BEB8-6383-4342-9800-2C52FF14CFA1}" srcOrd="2" destOrd="0" presId="urn:microsoft.com/office/officeart/2005/8/layout/cycle4"/>
    <dgm:cxn modelId="{437FECD1-BEA4-4E14-B741-A68C81BA07AC}" type="presParOf" srcId="{B694F0F4-419F-4FCA-94A9-E41DB970ED44}" destId="{246C704A-1FF9-4AC3-87DB-499A4FF2F20D}" srcOrd="3" destOrd="0" presId="urn:microsoft.com/office/officeart/2005/8/layout/cycle4"/>
    <dgm:cxn modelId="{2BA6F5D4-3754-49BF-AE30-BA99B0F82404}" type="presParOf" srcId="{B694F0F4-419F-4FCA-94A9-E41DB970ED44}" destId="{4A861552-9340-467C-B61A-2E244D6BE255}" srcOrd="4" destOrd="0" presId="urn:microsoft.com/office/officeart/2005/8/layout/cycle4"/>
    <dgm:cxn modelId="{C8082B72-61E7-4364-A4FE-0F76B001373D}" type="presParOf" srcId="{6DE9A8A0-1596-4FFF-8C8A-7D74B4F7EAE5}" destId="{846D3E2C-85FA-4199-B3EB-406FCBA604BA}" srcOrd="2" destOrd="0" presId="urn:microsoft.com/office/officeart/2005/8/layout/cycle4"/>
    <dgm:cxn modelId="{D117D987-552F-478A-BCEE-FA82AAFC3BED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7E2B14-E585-41DF-A75E-A1342225830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44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5974" custLinFactNeighborY="31696">
        <dgm:presLayoutVars>
          <dgm:chMax val="1"/>
          <dgm:bulletEnabled val="1"/>
        </dgm:presLayoutVars>
      </dgm:prSet>
      <dgm:spPr/>
    </dgm:pt>
    <dgm:pt modelId="{246C704A-1FF9-4AC3-87DB-499A4FF2F20D}" type="pres">
      <dgm:prSet presAssocID="{E67242DC-7EE4-4F4E-BE15-1536F1B1E2B5}" presName="quadrant4" presStyleLbl="node1" presStyleIdx="3" presStyleCnt="4" custScaleX="235465" custScaleY="156546" custLinFactNeighborX="-71446" custLinFactNeighborY="3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/>
    </dgm:pt>
  </dgm:ptLst>
  <dgm:cxnLst>
    <dgm:cxn modelId="{947634BC-91D1-41E8-8BAD-4361BCC4094B}" srcId="{E67242DC-7EE4-4F4E-BE15-1536F1B1E2B5}" destId="{0C7E2B14-E585-41DF-A75E-A1342225830A}" srcOrd="0" destOrd="0" parTransId="{19039345-947B-4626-8C25-0488F86D0198}" sibTransId="{E7D027FB-34FF-4EEA-B72D-524A0CEAF205}"/>
    <dgm:cxn modelId="{38F41CD6-2233-470B-838A-E70F062551A0}" type="presOf" srcId="{0C7E2B14-E585-41DF-A75E-A1342225830A}" destId="{E627D151-2540-4F5E-ABCA-39C7E0F65457}" srcOrd="0" destOrd="0" presId="urn:microsoft.com/office/officeart/2005/8/layout/cycle4"/>
    <dgm:cxn modelId="{6F084181-F797-486D-949E-A0F318CE9B80}" type="presOf" srcId="{E67242DC-7EE4-4F4E-BE15-1536F1B1E2B5}" destId="{6DE9A8A0-1596-4FFF-8C8A-7D74B4F7EAE5}" srcOrd="0" destOrd="0" presId="urn:microsoft.com/office/officeart/2005/8/layout/cycle4"/>
    <dgm:cxn modelId="{EE822E0F-2350-458C-A738-BD8318368139}" type="presParOf" srcId="{6DE9A8A0-1596-4FFF-8C8A-7D74B4F7EAE5}" destId="{0EA5EBEA-C13F-4BB2-B489-C6D8AA9140AD}" srcOrd="0" destOrd="0" presId="urn:microsoft.com/office/officeart/2005/8/layout/cycle4"/>
    <dgm:cxn modelId="{01571728-BC31-4DC5-B814-E9248C4700E7}" type="presParOf" srcId="{0EA5EBEA-C13F-4BB2-B489-C6D8AA9140AD}" destId="{236C281E-A45B-4FCA-AA6F-19848D57BADB}" srcOrd="0" destOrd="0" presId="urn:microsoft.com/office/officeart/2005/8/layout/cycle4"/>
    <dgm:cxn modelId="{90E8788A-2FCA-4450-9DF1-79A1037D4AC5}" type="presParOf" srcId="{6DE9A8A0-1596-4FFF-8C8A-7D74B4F7EAE5}" destId="{B694F0F4-419F-4FCA-94A9-E41DB970ED44}" srcOrd="1" destOrd="0" presId="urn:microsoft.com/office/officeart/2005/8/layout/cycle4"/>
    <dgm:cxn modelId="{A807A139-E38C-451E-A375-9D525670286A}" type="presParOf" srcId="{B694F0F4-419F-4FCA-94A9-E41DB970ED44}" destId="{E627D151-2540-4F5E-ABCA-39C7E0F65457}" srcOrd="0" destOrd="0" presId="urn:microsoft.com/office/officeart/2005/8/layout/cycle4"/>
    <dgm:cxn modelId="{C9963027-CD2F-4A81-BD75-358C420A29E2}" type="presParOf" srcId="{B694F0F4-419F-4FCA-94A9-E41DB970ED44}" destId="{53D7F1BA-4BAB-4155-A4D3-A18B845BFC31}" srcOrd="1" destOrd="0" presId="urn:microsoft.com/office/officeart/2005/8/layout/cycle4"/>
    <dgm:cxn modelId="{75609D6F-2C88-4BD3-A4C3-4605C58772C9}" type="presParOf" srcId="{B694F0F4-419F-4FCA-94A9-E41DB970ED44}" destId="{1303BEB8-6383-4342-9800-2C52FF14CFA1}" srcOrd="2" destOrd="0" presId="urn:microsoft.com/office/officeart/2005/8/layout/cycle4"/>
    <dgm:cxn modelId="{DFB759D6-E311-4C62-BF33-30B3421E9CEB}" type="presParOf" srcId="{B694F0F4-419F-4FCA-94A9-E41DB970ED44}" destId="{246C704A-1FF9-4AC3-87DB-499A4FF2F20D}" srcOrd="3" destOrd="0" presId="urn:microsoft.com/office/officeart/2005/8/layout/cycle4"/>
    <dgm:cxn modelId="{F6D339F2-BE84-4969-A014-2C28E7983105}" type="presParOf" srcId="{B694F0F4-419F-4FCA-94A9-E41DB970ED44}" destId="{4A861552-9340-467C-B61A-2E244D6BE255}" srcOrd="4" destOrd="0" presId="urn:microsoft.com/office/officeart/2005/8/layout/cycle4"/>
    <dgm:cxn modelId="{D9443C98-05D4-4C09-94C5-C4BC72D07E5F}" type="presParOf" srcId="{6DE9A8A0-1596-4FFF-8C8A-7D74B4F7EAE5}" destId="{846D3E2C-85FA-4199-B3EB-406FCBA604BA}" srcOrd="2" destOrd="0" presId="urn:microsoft.com/office/officeart/2005/8/layout/cycle4"/>
    <dgm:cxn modelId="{2E7657DE-0A55-425C-A6EB-9BD82FB66EC3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7E2B14-E585-41DF-A75E-A1342225830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44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5974" custLinFactNeighborY="31696">
        <dgm:presLayoutVars>
          <dgm:chMax val="1"/>
          <dgm:bulletEnabled val="1"/>
        </dgm:presLayoutVars>
      </dgm:prSet>
      <dgm:spPr/>
    </dgm:pt>
    <dgm:pt modelId="{246C704A-1FF9-4AC3-87DB-499A4FF2F20D}" type="pres">
      <dgm:prSet presAssocID="{E67242DC-7EE4-4F4E-BE15-1536F1B1E2B5}" presName="quadrant4" presStyleLbl="node1" presStyleIdx="3" presStyleCnt="4" custScaleX="235465" custScaleY="156546" custLinFactNeighborX="-71446" custLinFactNeighborY="3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>
        <a:noFill/>
        <a:ln>
          <a:noFill/>
        </a:ln>
      </dgm:spPr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/>
    </dgm:pt>
  </dgm:ptLst>
  <dgm:cxnLst>
    <dgm:cxn modelId="{947634BC-91D1-41E8-8BAD-4361BCC4094B}" srcId="{E67242DC-7EE4-4F4E-BE15-1536F1B1E2B5}" destId="{0C7E2B14-E585-41DF-A75E-A1342225830A}" srcOrd="0" destOrd="0" parTransId="{19039345-947B-4626-8C25-0488F86D0198}" sibTransId="{E7D027FB-34FF-4EEA-B72D-524A0CEAF205}"/>
    <dgm:cxn modelId="{2EDDC1FD-CD4D-4199-B06B-B7C714114CB0}" type="presOf" srcId="{0C7E2B14-E585-41DF-A75E-A1342225830A}" destId="{E627D151-2540-4F5E-ABCA-39C7E0F65457}" srcOrd="0" destOrd="0" presId="urn:microsoft.com/office/officeart/2005/8/layout/cycle4"/>
    <dgm:cxn modelId="{DAE7CF39-03A1-4ACA-B121-D2608E490336}" type="presOf" srcId="{E67242DC-7EE4-4F4E-BE15-1536F1B1E2B5}" destId="{6DE9A8A0-1596-4FFF-8C8A-7D74B4F7EAE5}" srcOrd="0" destOrd="0" presId="urn:microsoft.com/office/officeart/2005/8/layout/cycle4"/>
    <dgm:cxn modelId="{AA59410D-8889-43C8-B810-11C116FF07C7}" type="presParOf" srcId="{6DE9A8A0-1596-4FFF-8C8A-7D74B4F7EAE5}" destId="{0EA5EBEA-C13F-4BB2-B489-C6D8AA9140AD}" srcOrd="0" destOrd="0" presId="urn:microsoft.com/office/officeart/2005/8/layout/cycle4"/>
    <dgm:cxn modelId="{8B6DC594-6D3D-42B4-A603-D30159B3A7F5}" type="presParOf" srcId="{0EA5EBEA-C13F-4BB2-B489-C6D8AA9140AD}" destId="{236C281E-A45B-4FCA-AA6F-19848D57BADB}" srcOrd="0" destOrd="0" presId="urn:microsoft.com/office/officeart/2005/8/layout/cycle4"/>
    <dgm:cxn modelId="{06DA5BEE-4637-44A0-B5FA-3EAF2CAD9EDB}" type="presParOf" srcId="{6DE9A8A0-1596-4FFF-8C8A-7D74B4F7EAE5}" destId="{B694F0F4-419F-4FCA-94A9-E41DB970ED44}" srcOrd="1" destOrd="0" presId="urn:microsoft.com/office/officeart/2005/8/layout/cycle4"/>
    <dgm:cxn modelId="{ADA40E5B-048C-4BB3-97A4-280B9E9B8842}" type="presParOf" srcId="{B694F0F4-419F-4FCA-94A9-E41DB970ED44}" destId="{E627D151-2540-4F5E-ABCA-39C7E0F65457}" srcOrd="0" destOrd="0" presId="urn:microsoft.com/office/officeart/2005/8/layout/cycle4"/>
    <dgm:cxn modelId="{727CC949-ABE1-4AD4-B4D2-DDAB7BB33C64}" type="presParOf" srcId="{B694F0F4-419F-4FCA-94A9-E41DB970ED44}" destId="{53D7F1BA-4BAB-4155-A4D3-A18B845BFC31}" srcOrd="1" destOrd="0" presId="urn:microsoft.com/office/officeart/2005/8/layout/cycle4"/>
    <dgm:cxn modelId="{99509A6C-9615-4D74-BDFF-876818B34FFF}" type="presParOf" srcId="{B694F0F4-419F-4FCA-94A9-E41DB970ED44}" destId="{1303BEB8-6383-4342-9800-2C52FF14CFA1}" srcOrd="2" destOrd="0" presId="urn:microsoft.com/office/officeart/2005/8/layout/cycle4"/>
    <dgm:cxn modelId="{923AA6EF-4DEF-4191-9959-1A7B64E23385}" type="presParOf" srcId="{B694F0F4-419F-4FCA-94A9-E41DB970ED44}" destId="{246C704A-1FF9-4AC3-87DB-499A4FF2F20D}" srcOrd="3" destOrd="0" presId="urn:microsoft.com/office/officeart/2005/8/layout/cycle4"/>
    <dgm:cxn modelId="{8AB75260-08EB-478F-AF9D-A2A4BD9C0F86}" type="presParOf" srcId="{B694F0F4-419F-4FCA-94A9-E41DB970ED44}" destId="{4A861552-9340-467C-B61A-2E244D6BE255}" srcOrd="4" destOrd="0" presId="urn:microsoft.com/office/officeart/2005/8/layout/cycle4"/>
    <dgm:cxn modelId="{BC4613A7-4DC2-41CD-B9E1-498412DCC212}" type="presParOf" srcId="{6DE9A8A0-1596-4FFF-8C8A-7D74B4F7EAE5}" destId="{846D3E2C-85FA-4199-B3EB-406FCBA604BA}" srcOrd="2" destOrd="0" presId="urn:microsoft.com/office/officeart/2005/8/layout/cycle4"/>
    <dgm:cxn modelId="{AC730B26-2BB5-4526-9421-8756EA00CDBA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46B2DD-1B0F-47B5-A29E-F0C453F6A5C4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C0D281-0488-478E-B2D6-A76FFCFE14E8}">
      <dgm:prSet phldrT="[Текст]" phldr="1"/>
      <dgm:spPr/>
      <dgm:t>
        <a:bodyPr/>
        <a:lstStyle/>
        <a:p>
          <a:endParaRPr lang="ru-RU" dirty="0"/>
        </a:p>
      </dgm:t>
    </dgm:pt>
    <dgm:pt modelId="{1B24BEDC-F70B-4FB1-A5A9-9196986D7D49}" type="parTrans" cxnId="{237351DE-9832-4CC1-89AC-8D620CE262F9}">
      <dgm:prSet/>
      <dgm:spPr/>
      <dgm:t>
        <a:bodyPr/>
        <a:lstStyle/>
        <a:p>
          <a:endParaRPr lang="ru-RU"/>
        </a:p>
      </dgm:t>
    </dgm:pt>
    <dgm:pt modelId="{D0A5E35F-BCAE-484A-9397-D0294C486A15}" type="sibTrans" cxnId="{237351DE-9832-4CC1-89AC-8D620CE262F9}">
      <dgm:prSet/>
      <dgm:spPr/>
      <dgm:t>
        <a:bodyPr/>
        <a:lstStyle/>
        <a:p>
          <a:endParaRPr lang="ru-RU"/>
        </a:p>
      </dgm:t>
    </dgm:pt>
    <dgm:pt modelId="{D1632207-B2E7-4A4C-A073-A8EC48694FE1}">
      <dgm:prSet phldrT="[Текст]" phldr="1"/>
      <dgm:spPr/>
      <dgm:t>
        <a:bodyPr/>
        <a:lstStyle/>
        <a:p>
          <a:endParaRPr lang="ru-RU"/>
        </a:p>
      </dgm:t>
    </dgm:pt>
    <dgm:pt modelId="{26E1F663-6144-466E-A0D3-405237B62625}" type="parTrans" cxnId="{D7223109-A863-436D-8346-F722EC0BAC8A}">
      <dgm:prSet/>
      <dgm:spPr/>
      <dgm:t>
        <a:bodyPr/>
        <a:lstStyle/>
        <a:p>
          <a:endParaRPr lang="ru-RU"/>
        </a:p>
      </dgm:t>
    </dgm:pt>
    <dgm:pt modelId="{8C4A034B-C7EB-49EF-97E3-96D7DB076EAF}" type="sibTrans" cxnId="{D7223109-A863-436D-8346-F722EC0BAC8A}">
      <dgm:prSet/>
      <dgm:spPr/>
      <dgm:t>
        <a:bodyPr/>
        <a:lstStyle/>
        <a:p>
          <a:endParaRPr lang="ru-RU"/>
        </a:p>
      </dgm:t>
    </dgm:pt>
    <dgm:pt modelId="{02396779-8643-49A8-8885-FAE46B1C4EEF}">
      <dgm:prSet phldrT="[Текст]" phldr="1"/>
      <dgm:spPr/>
      <dgm:t>
        <a:bodyPr/>
        <a:lstStyle/>
        <a:p>
          <a:endParaRPr lang="ru-RU" dirty="0"/>
        </a:p>
      </dgm:t>
    </dgm:pt>
    <dgm:pt modelId="{39DEE5B3-8065-47E3-9A57-012344C22A3B}" type="parTrans" cxnId="{B40AD317-EEEB-4F67-AD0C-A2BE1786528F}">
      <dgm:prSet/>
      <dgm:spPr/>
      <dgm:t>
        <a:bodyPr/>
        <a:lstStyle/>
        <a:p>
          <a:endParaRPr lang="ru-RU"/>
        </a:p>
      </dgm:t>
    </dgm:pt>
    <dgm:pt modelId="{AAE071C3-19C8-4938-A2BC-32B42D2AEC26}" type="sibTrans" cxnId="{B40AD317-EEEB-4F67-AD0C-A2BE1786528F}">
      <dgm:prSet/>
      <dgm:spPr/>
      <dgm:t>
        <a:bodyPr/>
        <a:lstStyle/>
        <a:p>
          <a:endParaRPr lang="ru-RU"/>
        </a:p>
      </dgm:t>
    </dgm:pt>
    <dgm:pt modelId="{49147E77-1E1F-4126-836E-43A589A5589D}">
      <dgm:prSet phldrT="[Текст]" phldr="1"/>
      <dgm:spPr/>
      <dgm:t>
        <a:bodyPr/>
        <a:lstStyle/>
        <a:p>
          <a:endParaRPr lang="ru-RU" dirty="0"/>
        </a:p>
      </dgm:t>
    </dgm:pt>
    <dgm:pt modelId="{E3E7955E-DCFF-4452-8326-903073795F33}" type="parTrans" cxnId="{29755859-C031-45A6-9C4C-C3CDFE9C9E7F}">
      <dgm:prSet/>
      <dgm:spPr/>
      <dgm:t>
        <a:bodyPr/>
        <a:lstStyle/>
        <a:p>
          <a:endParaRPr lang="ru-RU"/>
        </a:p>
      </dgm:t>
    </dgm:pt>
    <dgm:pt modelId="{9C94FEB0-2FB4-4A25-93A6-0E571C6D70B9}" type="sibTrans" cxnId="{29755859-C031-45A6-9C4C-C3CDFE9C9E7F}">
      <dgm:prSet/>
      <dgm:spPr/>
      <dgm:t>
        <a:bodyPr/>
        <a:lstStyle/>
        <a:p>
          <a:endParaRPr lang="ru-RU"/>
        </a:p>
      </dgm:t>
    </dgm:pt>
    <dgm:pt modelId="{A7786E68-A1B1-416C-B555-09D2203A1276}">
      <dgm:prSet phldrT="[Текст]" phldr="1"/>
      <dgm:spPr/>
      <dgm:t>
        <a:bodyPr/>
        <a:lstStyle/>
        <a:p>
          <a:endParaRPr lang="ru-RU"/>
        </a:p>
      </dgm:t>
    </dgm:pt>
    <dgm:pt modelId="{402A8498-C032-4EB6-A45C-7617BF6F0045}" type="parTrans" cxnId="{B237FF68-450C-4B63-B5CB-90C4EE559BC8}">
      <dgm:prSet/>
      <dgm:spPr/>
      <dgm:t>
        <a:bodyPr/>
        <a:lstStyle/>
        <a:p>
          <a:endParaRPr lang="ru-RU"/>
        </a:p>
      </dgm:t>
    </dgm:pt>
    <dgm:pt modelId="{9591533B-6413-4CAD-AFD0-F4A19296C7E2}" type="sibTrans" cxnId="{B237FF68-450C-4B63-B5CB-90C4EE559BC8}">
      <dgm:prSet/>
      <dgm:spPr/>
      <dgm:t>
        <a:bodyPr/>
        <a:lstStyle/>
        <a:p>
          <a:endParaRPr lang="ru-RU"/>
        </a:p>
      </dgm:t>
    </dgm:pt>
    <dgm:pt modelId="{ED773890-4522-4AFF-93F5-7A86E34FA660}">
      <dgm:prSet phldrT="[Текст]" phldr="1"/>
      <dgm:spPr/>
      <dgm:t>
        <a:bodyPr/>
        <a:lstStyle/>
        <a:p>
          <a:endParaRPr lang="ru-RU"/>
        </a:p>
      </dgm:t>
    </dgm:pt>
    <dgm:pt modelId="{FF749888-37C6-4985-B51F-CCED06F14ACC}" type="parTrans" cxnId="{546E08E2-E7C4-4871-8CF3-23F9A7CB3BD2}">
      <dgm:prSet/>
      <dgm:spPr/>
      <dgm:t>
        <a:bodyPr/>
        <a:lstStyle/>
        <a:p>
          <a:endParaRPr lang="ru-RU"/>
        </a:p>
      </dgm:t>
    </dgm:pt>
    <dgm:pt modelId="{B29C7E1E-0192-4A36-846E-5F3E4FEDD046}" type="sibTrans" cxnId="{546E08E2-E7C4-4871-8CF3-23F9A7CB3BD2}">
      <dgm:prSet/>
      <dgm:spPr/>
      <dgm:t>
        <a:bodyPr/>
        <a:lstStyle/>
        <a:p>
          <a:endParaRPr lang="ru-RU"/>
        </a:p>
      </dgm:t>
    </dgm:pt>
    <dgm:pt modelId="{A5ED6CB4-2ED4-40ED-81F8-1C76949BC8EB}">
      <dgm:prSet phldrT="[Текст]" phldr="1"/>
      <dgm:spPr/>
      <dgm:t>
        <a:bodyPr/>
        <a:lstStyle/>
        <a:p>
          <a:endParaRPr lang="ru-RU"/>
        </a:p>
      </dgm:t>
    </dgm:pt>
    <dgm:pt modelId="{45D928AE-4211-4A1F-8564-BF31A215D6A9}" type="parTrans" cxnId="{8F80E54F-73E5-4A87-B3F3-ADFC288715EB}">
      <dgm:prSet/>
      <dgm:spPr/>
      <dgm:t>
        <a:bodyPr/>
        <a:lstStyle/>
        <a:p>
          <a:endParaRPr lang="ru-RU"/>
        </a:p>
      </dgm:t>
    </dgm:pt>
    <dgm:pt modelId="{E7591428-6734-4EED-B927-EFC55D89AC4D}" type="sibTrans" cxnId="{8F80E54F-73E5-4A87-B3F3-ADFC288715EB}">
      <dgm:prSet/>
      <dgm:spPr/>
      <dgm:t>
        <a:bodyPr/>
        <a:lstStyle/>
        <a:p>
          <a:endParaRPr lang="ru-RU"/>
        </a:p>
      </dgm:t>
    </dgm:pt>
    <dgm:pt modelId="{3974BB82-AE00-46D4-A7A3-0383E52E9293}">
      <dgm:prSet phldrT="[Текст]" phldr="1"/>
      <dgm:spPr/>
      <dgm:t>
        <a:bodyPr/>
        <a:lstStyle/>
        <a:p>
          <a:endParaRPr lang="ru-RU"/>
        </a:p>
      </dgm:t>
    </dgm:pt>
    <dgm:pt modelId="{5BFA8BF5-4AA6-4962-B72C-B95DABD9A2E6}" type="parTrans" cxnId="{1E51BE2C-B97A-42AE-BB5B-C24F35889B94}">
      <dgm:prSet/>
      <dgm:spPr/>
      <dgm:t>
        <a:bodyPr/>
        <a:lstStyle/>
        <a:p>
          <a:endParaRPr lang="ru-RU"/>
        </a:p>
      </dgm:t>
    </dgm:pt>
    <dgm:pt modelId="{D487E12B-E7D4-429A-990C-517C77C9EA93}" type="sibTrans" cxnId="{1E51BE2C-B97A-42AE-BB5B-C24F35889B94}">
      <dgm:prSet/>
      <dgm:spPr/>
      <dgm:t>
        <a:bodyPr/>
        <a:lstStyle/>
        <a:p>
          <a:endParaRPr lang="ru-RU"/>
        </a:p>
      </dgm:t>
    </dgm:pt>
    <dgm:pt modelId="{16E5A9EE-B2FD-4F93-955C-1B535253076B}">
      <dgm:prSet/>
      <dgm:spPr/>
      <dgm:t>
        <a:bodyPr/>
        <a:lstStyle/>
        <a:p>
          <a:endParaRPr lang="ru-RU"/>
        </a:p>
      </dgm:t>
    </dgm:pt>
    <dgm:pt modelId="{6122EB2D-5185-422A-B758-BEEE4D72072A}" type="parTrans" cxnId="{EAC957C5-0689-41D6-A9B9-63F5981F0ECB}">
      <dgm:prSet/>
      <dgm:spPr/>
      <dgm:t>
        <a:bodyPr/>
        <a:lstStyle/>
        <a:p>
          <a:endParaRPr lang="ru-RU"/>
        </a:p>
      </dgm:t>
    </dgm:pt>
    <dgm:pt modelId="{BEFBA145-B1E4-4BD1-896A-10897B72D2C4}" type="sibTrans" cxnId="{EAC957C5-0689-41D6-A9B9-63F5981F0ECB}">
      <dgm:prSet/>
      <dgm:spPr/>
      <dgm:t>
        <a:bodyPr/>
        <a:lstStyle/>
        <a:p>
          <a:endParaRPr lang="ru-RU"/>
        </a:p>
      </dgm:t>
    </dgm:pt>
    <dgm:pt modelId="{BD64DF14-7CCF-4C1B-B496-AA76F76BAB9A}">
      <dgm:prSet/>
      <dgm:spPr/>
      <dgm:t>
        <a:bodyPr/>
        <a:lstStyle/>
        <a:p>
          <a:endParaRPr lang="ru-RU"/>
        </a:p>
      </dgm:t>
    </dgm:pt>
    <dgm:pt modelId="{84783EEB-384F-4F1C-8901-466196AD7DF3}" type="parTrans" cxnId="{10294C54-D4EB-4CDF-9AEA-5B7BA7CF65AC}">
      <dgm:prSet/>
      <dgm:spPr/>
      <dgm:t>
        <a:bodyPr/>
        <a:lstStyle/>
        <a:p>
          <a:endParaRPr lang="ru-RU"/>
        </a:p>
      </dgm:t>
    </dgm:pt>
    <dgm:pt modelId="{A394074A-19CA-4B4B-8002-32AA4635B39F}" type="sibTrans" cxnId="{10294C54-D4EB-4CDF-9AEA-5B7BA7CF65AC}">
      <dgm:prSet/>
      <dgm:spPr/>
      <dgm:t>
        <a:bodyPr/>
        <a:lstStyle/>
        <a:p>
          <a:endParaRPr lang="ru-RU"/>
        </a:p>
      </dgm:t>
    </dgm:pt>
    <dgm:pt modelId="{D869C73F-5555-4CD9-BB19-F7B5E3394C98}">
      <dgm:prSet/>
      <dgm:spPr/>
      <dgm:t>
        <a:bodyPr/>
        <a:lstStyle/>
        <a:p>
          <a:endParaRPr lang="ru-RU"/>
        </a:p>
      </dgm:t>
    </dgm:pt>
    <dgm:pt modelId="{827100EC-ED18-4437-81A0-68CA4CECDF1D}" type="parTrans" cxnId="{4A5A1373-E8E0-408E-B786-EF1629AE2ABA}">
      <dgm:prSet/>
      <dgm:spPr/>
      <dgm:t>
        <a:bodyPr/>
        <a:lstStyle/>
        <a:p>
          <a:endParaRPr lang="ru-RU"/>
        </a:p>
      </dgm:t>
    </dgm:pt>
    <dgm:pt modelId="{764046A9-2E6A-401A-8E3C-96C3E4AF874C}" type="sibTrans" cxnId="{4A5A1373-E8E0-408E-B786-EF1629AE2ABA}">
      <dgm:prSet/>
      <dgm:spPr/>
      <dgm:t>
        <a:bodyPr/>
        <a:lstStyle/>
        <a:p>
          <a:endParaRPr lang="ru-RU"/>
        </a:p>
      </dgm:t>
    </dgm:pt>
    <dgm:pt modelId="{59672B6E-A3D6-4622-B008-A11A99E1C9E3}" type="pres">
      <dgm:prSet presAssocID="{6746B2DD-1B0F-47B5-A29E-F0C453F6A5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04E02D-15DF-4911-96B4-3280B4BE072C}" type="pres">
      <dgm:prSet presAssocID="{64C0D281-0488-478E-B2D6-A76FFCFE14E8}" presName="comp" presStyleCnt="0"/>
      <dgm:spPr/>
    </dgm:pt>
    <dgm:pt modelId="{7464C3A8-EE14-4DB5-9285-1A61722D47A3}" type="pres">
      <dgm:prSet presAssocID="{64C0D281-0488-478E-B2D6-A76FFCFE14E8}" presName="box" presStyleLbl="node1" presStyleIdx="0" presStyleCnt="6"/>
      <dgm:spPr/>
      <dgm:t>
        <a:bodyPr/>
        <a:lstStyle/>
        <a:p>
          <a:endParaRPr lang="ru-RU"/>
        </a:p>
      </dgm:t>
    </dgm:pt>
    <dgm:pt modelId="{8402480B-BBF2-46A6-95D8-89CCAC46DA5A}" type="pres">
      <dgm:prSet presAssocID="{64C0D281-0488-478E-B2D6-A76FFCFE14E8}" presName="img" presStyleLbl="fgImgPlace1" presStyleIdx="0" presStyleCnt="6"/>
      <dgm:spPr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B3C7A9-9B08-478B-A36C-B3696EE3E7A1}" type="pres">
      <dgm:prSet presAssocID="{64C0D281-0488-478E-B2D6-A76FFCFE14E8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73D01-9808-498D-B2FB-51880FECFA9E}" type="pres">
      <dgm:prSet presAssocID="{D0A5E35F-BCAE-484A-9397-D0294C486A15}" presName="spacer" presStyleCnt="0"/>
      <dgm:spPr/>
    </dgm:pt>
    <dgm:pt modelId="{F9A4B7E4-7376-45BB-B24D-ECB0C2F05433}" type="pres">
      <dgm:prSet presAssocID="{02396779-8643-49A8-8885-FAE46B1C4EEF}" presName="comp" presStyleCnt="0"/>
      <dgm:spPr/>
    </dgm:pt>
    <dgm:pt modelId="{F20C7291-DB24-47EE-89D3-7AA677CA6BDE}" type="pres">
      <dgm:prSet presAssocID="{02396779-8643-49A8-8885-FAE46B1C4EEF}" presName="box" presStyleLbl="node1" presStyleIdx="1" presStyleCnt="6"/>
      <dgm:spPr/>
      <dgm:t>
        <a:bodyPr/>
        <a:lstStyle/>
        <a:p>
          <a:endParaRPr lang="ru-RU"/>
        </a:p>
      </dgm:t>
    </dgm:pt>
    <dgm:pt modelId="{C5AA9FA3-354A-4CA0-AB1A-4F06E5D8D582}" type="pres">
      <dgm:prSet presAssocID="{02396779-8643-49A8-8885-FAE46B1C4EEF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350AAF-2A8B-4043-A5DA-D7071F318913}" type="pres">
      <dgm:prSet presAssocID="{02396779-8643-49A8-8885-FAE46B1C4EEF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7FB5A-111A-4326-B581-1ECDD7D14CD6}" type="pres">
      <dgm:prSet presAssocID="{AAE071C3-19C8-4938-A2BC-32B42D2AEC26}" presName="spacer" presStyleCnt="0"/>
      <dgm:spPr/>
    </dgm:pt>
    <dgm:pt modelId="{316BB918-9E99-4F5E-9CFC-54D3981E6443}" type="pres">
      <dgm:prSet presAssocID="{ED773890-4522-4AFF-93F5-7A86E34FA660}" presName="comp" presStyleCnt="0"/>
      <dgm:spPr/>
    </dgm:pt>
    <dgm:pt modelId="{AF1D78A3-548F-4CF4-8CD5-FC7FD92AEF5A}" type="pres">
      <dgm:prSet presAssocID="{ED773890-4522-4AFF-93F5-7A86E34FA660}" presName="box" presStyleLbl="node1" presStyleIdx="2" presStyleCnt="6"/>
      <dgm:spPr/>
      <dgm:t>
        <a:bodyPr/>
        <a:lstStyle/>
        <a:p>
          <a:endParaRPr lang="ru-RU"/>
        </a:p>
      </dgm:t>
    </dgm:pt>
    <dgm:pt modelId="{D1922220-724D-4917-84A0-1125A752A3FD}" type="pres">
      <dgm:prSet presAssocID="{ED773890-4522-4AFF-93F5-7A86E34FA660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4E9D79-C7C7-4DC2-A686-09E2B22BD908}" type="pres">
      <dgm:prSet presAssocID="{ED773890-4522-4AFF-93F5-7A86E34FA66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F117D-47A2-4DBC-AE27-0C344991DF36}" type="pres">
      <dgm:prSet presAssocID="{B29C7E1E-0192-4A36-846E-5F3E4FEDD046}" presName="spacer" presStyleCnt="0"/>
      <dgm:spPr/>
    </dgm:pt>
    <dgm:pt modelId="{ADD1461B-4015-4701-9E8E-87E1584DC6E6}" type="pres">
      <dgm:prSet presAssocID="{16E5A9EE-B2FD-4F93-955C-1B535253076B}" presName="comp" presStyleCnt="0"/>
      <dgm:spPr/>
    </dgm:pt>
    <dgm:pt modelId="{B9973603-3C0B-46D1-B93B-6161D72C0BE1}" type="pres">
      <dgm:prSet presAssocID="{16E5A9EE-B2FD-4F93-955C-1B535253076B}" presName="box" presStyleLbl="node1" presStyleIdx="3" presStyleCnt="6"/>
      <dgm:spPr/>
      <dgm:t>
        <a:bodyPr/>
        <a:lstStyle/>
        <a:p>
          <a:endParaRPr lang="ru-RU"/>
        </a:p>
      </dgm:t>
    </dgm:pt>
    <dgm:pt modelId="{D0CD2A10-B6BF-45F5-8729-5983459993ED}" type="pres">
      <dgm:prSet presAssocID="{16E5A9EE-B2FD-4F93-955C-1B535253076B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83BCE0F-2608-4150-9508-FCB2059B5303}" type="pres">
      <dgm:prSet presAssocID="{16E5A9EE-B2FD-4F93-955C-1B535253076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0A265-9246-4F1E-91E0-17D2EF242D3D}" type="pres">
      <dgm:prSet presAssocID="{BEFBA145-B1E4-4BD1-896A-10897B72D2C4}" presName="spacer" presStyleCnt="0"/>
      <dgm:spPr/>
    </dgm:pt>
    <dgm:pt modelId="{809B4B53-7ADB-4B72-8882-1DAC30A3CBA2}" type="pres">
      <dgm:prSet presAssocID="{BD64DF14-7CCF-4C1B-B496-AA76F76BAB9A}" presName="comp" presStyleCnt="0"/>
      <dgm:spPr/>
    </dgm:pt>
    <dgm:pt modelId="{C6920DA0-8182-4C84-ADCE-C1E48EB7BD84}" type="pres">
      <dgm:prSet presAssocID="{BD64DF14-7CCF-4C1B-B496-AA76F76BAB9A}" presName="box" presStyleLbl="node1" presStyleIdx="4" presStyleCnt="6"/>
      <dgm:spPr/>
      <dgm:t>
        <a:bodyPr/>
        <a:lstStyle/>
        <a:p>
          <a:endParaRPr lang="ru-RU"/>
        </a:p>
      </dgm:t>
    </dgm:pt>
    <dgm:pt modelId="{95003589-9F7A-4F22-87DD-A82076F7B304}" type="pres">
      <dgm:prSet presAssocID="{BD64DF14-7CCF-4C1B-B496-AA76F76BAB9A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49534BB-F61E-49F5-B12A-EEB4CE8B07C5}" type="pres">
      <dgm:prSet presAssocID="{BD64DF14-7CCF-4C1B-B496-AA76F76BAB9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5FC51-81CB-439F-B02E-6BBF08DFE0E4}" type="pres">
      <dgm:prSet presAssocID="{A394074A-19CA-4B4B-8002-32AA4635B39F}" presName="spacer" presStyleCnt="0"/>
      <dgm:spPr/>
    </dgm:pt>
    <dgm:pt modelId="{A1B0C5CC-AC54-4DF1-A194-64FE90239E0A}" type="pres">
      <dgm:prSet presAssocID="{D869C73F-5555-4CD9-BB19-F7B5E3394C98}" presName="comp" presStyleCnt="0"/>
      <dgm:spPr/>
    </dgm:pt>
    <dgm:pt modelId="{23A8CDBF-6EB0-4A74-BF05-E2BBB1B5A9AA}" type="pres">
      <dgm:prSet presAssocID="{D869C73F-5555-4CD9-BB19-F7B5E3394C98}" presName="box" presStyleLbl="node1" presStyleIdx="5" presStyleCnt="6"/>
      <dgm:spPr/>
      <dgm:t>
        <a:bodyPr/>
        <a:lstStyle/>
        <a:p>
          <a:endParaRPr lang="ru-RU"/>
        </a:p>
      </dgm:t>
    </dgm:pt>
    <dgm:pt modelId="{000FEF66-CEB3-4A84-B5AE-86FA1D57C634}" type="pres">
      <dgm:prSet presAssocID="{D869C73F-5555-4CD9-BB19-F7B5E3394C98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8DE4A67-6243-4E86-9874-3B785D29D9A3}" type="pres">
      <dgm:prSet presAssocID="{D869C73F-5555-4CD9-BB19-F7B5E3394C98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CD466E-87C1-42B6-A92C-59DBF9AE0F0E}" type="presOf" srcId="{D1632207-B2E7-4A4C-A073-A8EC48694FE1}" destId="{7464C3A8-EE14-4DB5-9285-1A61722D47A3}" srcOrd="0" destOrd="1" presId="urn:microsoft.com/office/officeart/2005/8/layout/vList4"/>
    <dgm:cxn modelId="{76BEB162-83B4-4ED7-B5B2-1294001C6C12}" type="presOf" srcId="{3974BB82-AE00-46D4-A7A3-0383E52E9293}" destId="{AF1D78A3-548F-4CF4-8CD5-FC7FD92AEF5A}" srcOrd="0" destOrd="2" presId="urn:microsoft.com/office/officeart/2005/8/layout/vList4"/>
    <dgm:cxn modelId="{10294C54-D4EB-4CDF-9AEA-5B7BA7CF65AC}" srcId="{6746B2DD-1B0F-47B5-A29E-F0C453F6A5C4}" destId="{BD64DF14-7CCF-4C1B-B496-AA76F76BAB9A}" srcOrd="4" destOrd="0" parTransId="{84783EEB-384F-4F1C-8901-466196AD7DF3}" sibTransId="{A394074A-19CA-4B4B-8002-32AA4635B39F}"/>
    <dgm:cxn modelId="{8F80E54F-73E5-4A87-B3F3-ADFC288715EB}" srcId="{ED773890-4522-4AFF-93F5-7A86E34FA660}" destId="{A5ED6CB4-2ED4-40ED-81F8-1C76949BC8EB}" srcOrd="0" destOrd="0" parTransId="{45D928AE-4211-4A1F-8564-BF31A215D6A9}" sibTransId="{E7591428-6734-4EED-B927-EFC55D89AC4D}"/>
    <dgm:cxn modelId="{CC0536F8-A897-45A8-9397-51CF8F827CB0}" type="presOf" srcId="{64C0D281-0488-478E-B2D6-A76FFCFE14E8}" destId="{11B3C7A9-9B08-478B-A36C-B3696EE3E7A1}" srcOrd="1" destOrd="0" presId="urn:microsoft.com/office/officeart/2005/8/layout/vList4"/>
    <dgm:cxn modelId="{90BB45C2-B09D-429A-8ECB-D9AF9988CDD3}" type="presOf" srcId="{D1632207-B2E7-4A4C-A073-A8EC48694FE1}" destId="{11B3C7A9-9B08-478B-A36C-B3696EE3E7A1}" srcOrd="1" destOrd="1" presId="urn:microsoft.com/office/officeart/2005/8/layout/vList4"/>
    <dgm:cxn modelId="{EAC957C5-0689-41D6-A9B9-63F5981F0ECB}" srcId="{6746B2DD-1B0F-47B5-A29E-F0C453F6A5C4}" destId="{16E5A9EE-B2FD-4F93-955C-1B535253076B}" srcOrd="3" destOrd="0" parTransId="{6122EB2D-5185-422A-B758-BEEE4D72072A}" sibTransId="{BEFBA145-B1E4-4BD1-896A-10897B72D2C4}"/>
    <dgm:cxn modelId="{C1948223-AC84-43BF-8970-53FDB4BE8692}" type="presOf" srcId="{A5ED6CB4-2ED4-40ED-81F8-1C76949BC8EB}" destId="{ED4E9D79-C7C7-4DC2-A686-09E2B22BD908}" srcOrd="1" destOrd="1" presId="urn:microsoft.com/office/officeart/2005/8/layout/vList4"/>
    <dgm:cxn modelId="{E87E3749-0007-4058-8C49-7053025CC21E}" type="presOf" srcId="{16E5A9EE-B2FD-4F93-955C-1B535253076B}" destId="{B9973603-3C0B-46D1-B93B-6161D72C0BE1}" srcOrd="0" destOrd="0" presId="urn:microsoft.com/office/officeart/2005/8/layout/vList4"/>
    <dgm:cxn modelId="{BD8F0419-B1C5-4050-AF37-9AF70197D04A}" type="presOf" srcId="{64C0D281-0488-478E-B2D6-A76FFCFE14E8}" destId="{7464C3A8-EE14-4DB5-9285-1A61722D47A3}" srcOrd="0" destOrd="0" presId="urn:microsoft.com/office/officeart/2005/8/layout/vList4"/>
    <dgm:cxn modelId="{BB2E7032-0843-47D9-91B0-6080984D1D80}" type="presOf" srcId="{D869C73F-5555-4CD9-BB19-F7B5E3394C98}" destId="{F8DE4A67-6243-4E86-9874-3B785D29D9A3}" srcOrd="1" destOrd="0" presId="urn:microsoft.com/office/officeart/2005/8/layout/vList4"/>
    <dgm:cxn modelId="{9B58E673-185B-4ADF-86B9-1C19B55BF886}" type="presOf" srcId="{BD64DF14-7CCF-4C1B-B496-AA76F76BAB9A}" destId="{C6920DA0-8182-4C84-ADCE-C1E48EB7BD84}" srcOrd="0" destOrd="0" presId="urn:microsoft.com/office/officeart/2005/8/layout/vList4"/>
    <dgm:cxn modelId="{824E7233-C595-45CD-8206-315B7BD54720}" type="presOf" srcId="{16E5A9EE-B2FD-4F93-955C-1B535253076B}" destId="{183BCE0F-2608-4150-9508-FCB2059B5303}" srcOrd="1" destOrd="0" presId="urn:microsoft.com/office/officeart/2005/8/layout/vList4"/>
    <dgm:cxn modelId="{546E08E2-E7C4-4871-8CF3-23F9A7CB3BD2}" srcId="{6746B2DD-1B0F-47B5-A29E-F0C453F6A5C4}" destId="{ED773890-4522-4AFF-93F5-7A86E34FA660}" srcOrd="2" destOrd="0" parTransId="{FF749888-37C6-4985-B51F-CCED06F14ACC}" sibTransId="{B29C7E1E-0192-4A36-846E-5F3E4FEDD046}"/>
    <dgm:cxn modelId="{CFDA8ED7-847E-4155-9AA6-09D2595F0343}" type="presOf" srcId="{3974BB82-AE00-46D4-A7A3-0383E52E9293}" destId="{ED4E9D79-C7C7-4DC2-A686-09E2B22BD908}" srcOrd="1" destOrd="2" presId="urn:microsoft.com/office/officeart/2005/8/layout/vList4"/>
    <dgm:cxn modelId="{4A5A1373-E8E0-408E-B786-EF1629AE2ABA}" srcId="{6746B2DD-1B0F-47B5-A29E-F0C453F6A5C4}" destId="{D869C73F-5555-4CD9-BB19-F7B5E3394C98}" srcOrd="5" destOrd="0" parTransId="{827100EC-ED18-4437-81A0-68CA4CECDF1D}" sibTransId="{764046A9-2E6A-401A-8E3C-96C3E4AF874C}"/>
    <dgm:cxn modelId="{92368AA2-CB88-4C6D-8D07-0D7A67A41DDE}" type="presOf" srcId="{D869C73F-5555-4CD9-BB19-F7B5E3394C98}" destId="{23A8CDBF-6EB0-4A74-BF05-E2BBB1B5A9AA}" srcOrd="0" destOrd="0" presId="urn:microsoft.com/office/officeart/2005/8/layout/vList4"/>
    <dgm:cxn modelId="{1CA7216A-19B7-49BE-99D1-51F86C92E0CC}" type="presOf" srcId="{02396779-8643-49A8-8885-FAE46B1C4EEF}" destId="{7F350AAF-2A8B-4043-A5DA-D7071F318913}" srcOrd="1" destOrd="0" presId="urn:microsoft.com/office/officeart/2005/8/layout/vList4"/>
    <dgm:cxn modelId="{665BFD51-3AFD-4AC4-9932-6B0EF9A8CABC}" type="presOf" srcId="{6746B2DD-1B0F-47B5-A29E-F0C453F6A5C4}" destId="{59672B6E-A3D6-4622-B008-A11A99E1C9E3}" srcOrd="0" destOrd="0" presId="urn:microsoft.com/office/officeart/2005/8/layout/vList4"/>
    <dgm:cxn modelId="{B40AD317-EEEB-4F67-AD0C-A2BE1786528F}" srcId="{6746B2DD-1B0F-47B5-A29E-F0C453F6A5C4}" destId="{02396779-8643-49A8-8885-FAE46B1C4EEF}" srcOrd="1" destOrd="0" parTransId="{39DEE5B3-8065-47E3-9A57-012344C22A3B}" sibTransId="{AAE071C3-19C8-4938-A2BC-32B42D2AEC26}"/>
    <dgm:cxn modelId="{1E51BE2C-B97A-42AE-BB5B-C24F35889B94}" srcId="{ED773890-4522-4AFF-93F5-7A86E34FA660}" destId="{3974BB82-AE00-46D4-A7A3-0383E52E9293}" srcOrd="1" destOrd="0" parTransId="{5BFA8BF5-4AA6-4962-B72C-B95DABD9A2E6}" sibTransId="{D487E12B-E7D4-429A-990C-517C77C9EA93}"/>
    <dgm:cxn modelId="{10A442BC-C287-4AB9-A3A1-18EFC1797381}" type="presOf" srcId="{BD64DF14-7CCF-4C1B-B496-AA76F76BAB9A}" destId="{849534BB-F61E-49F5-B12A-EEB4CE8B07C5}" srcOrd="1" destOrd="0" presId="urn:microsoft.com/office/officeart/2005/8/layout/vList4"/>
    <dgm:cxn modelId="{B237FF68-450C-4B63-B5CB-90C4EE559BC8}" srcId="{02396779-8643-49A8-8885-FAE46B1C4EEF}" destId="{A7786E68-A1B1-416C-B555-09D2203A1276}" srcOrd="1" destOrd="0" parTransId="{402A8498-C032-4EB6-A45C-7617BF6F0045}" sibTransId="{9591533B-6413-4CAD-AFD0-F4A19296C7E2}"/>
    <dgm:cxn modelId="{237351DE-9832-4CC1-89AC-8D620CE262F9}" srcId="{6746B2DD-1B0F-47B5-A29E-F0C453F6A5C4}" destId="{64C0D281-0488-478E-B2D6-A76FFCFE14E8}" srcOrd="0" destOrd="0" parTransId="{1B24BEDC-F70B-4FB1-A5A9-9196986D7D49}" sibTransId="{D0A5E35F-BCAE-484A-9397-D0294C486A15}"/>
    <dgm:cxn modelId="{6138F0C1-99EB-460A-8069-C0BAC880C996}" type="presOf" srcId="{A7786E68-A1B1-416C-B555-09D2203A1276}" destId="{7F350AAF-2A8B-4043-A5DA-D7071F318913}" srcOrd="1" destOrd="2" presId="urn:microsoft.com/office/officeart/2005/8/layout/vList4"/>
    <dgm:cxn modelId="{ED34529E-70C3-4E85-99A2-00D1BC3CDD39}" type="presOf" srcId="{A7786E68-A1B1-416C-B555-09D2203A1276}" destId="{F20C7291-DB24-47EE-89D3-7AA677CA6BDE}" srcOrd="0" destOrd="2" presId="urn:microsoft.com/office/officeart/2005/8/layout/vList4"/>
    <dgm:cxn modelId="{BED16C12-5CA2-46A8-A153-9D3B76286A74}" type="presOf" srcId="{ED773890-4522-4AFF-93F5-7A86E34FA660}" destId="{AF1D78A3-548F-4CF4-8CD5-FC7FD92AEF5A}" srcOrd="0" destOrd="0" presId="urn:microsoft.com/office/officeart/2005/8/layout/vList4"/>
    <dgm:cxn modelId="{6504C07F-28B9-4F9C-BDCD-9C4B9FD0712B}" type="presOf" srcId="{A5ED6CB4-2ED4-40ED-81F8-1C76949BC8EB}" destId="{AF1D78A3-548F-4CF4-8CD5-FC7FD92AEF5A}" srcOrd="0" destOrd="1" presId="urn:microsoft.com/office/officeart/2005/8/layout/vList4"/>
    <dgm:cxn modelId="{472E4E72-B63F-4B15-9246-2F0804D5A25D}" type="presOf" srcId="{49147E77-1E1F-4126-836E-43A589A5589D}" destId="{7F350AAF-2A8B-4043-A5DA-D7071F318913}" srcOrd="1" destOrd="1" presId="urn:microsoft.com/office/officeart/2005/8/layout/vList4"/>
    <dgm:cxn modelId="{6C268684-8F06-4A3C-BE20-B18BA82CA07F}" type="presOf" srcId="{ED773890-4522-4AFF-93F5-7A86E34FA660}" destId="{ED4E9D79-C7C7-4DC2-A686-09E2B22BD908}" srcOrd="1" destOrd="0" presId="urn:microsoft.com/office/officeart/2005/8/layout/vList4"/>
    <dgm:cxn modelId="{D7223109-A863-436D-8346-F722EC0BAC8A}" srcId="{64C0D281-0488-478E-B2D6-A76FFCFE14E8}" destId="{D1632207-B2E7-4A4C-A073-A8EC48694FE1}" srcOrd="0" destOrd="0" parTransId="{26E1F663-6144-466E-A0D3-405237B62625}" sibTransId="{8C4A034B-C7EB-49EF-97E3-96D7DB076EAF}"/>
    <dgm:cxn modelId="{7F28974D-378B-4947-81CE-C074E4583AAD}" type="presOf" srcId="{49147E77-1E1F-4126-836E-43A589A5589D}" destId="{F20C7291-DB24-47EE-89D3-7AA677CA6BDE}" srcOrd="0" destOrd="1" presId="urn:microsoft.com/office/officeart/2005/8/layout/vList4"/>
    <dgm:cxn modelId="{967B9A46-B8EA-431E-B204-DC5D51A2EF95}" type="presOf" srcId="{02396779-8643-49A8-8885-FAE46B1C4EEF}" destId="{F20C7291-DB24-47EE-89D3-7AA677CA6BDE}" srcOrd="0" destOrd="0" presId="urn:microsoft.com/office/officeart/2005/8/layout/vList4"/>
    <dgm:cxn modelId="{29755859-C031-45A6-9C4C-C3CDFE9C9E7F}" srcId="{02396779-8643-49A8-8885-FAE46B1C4EEF}" destId="{49147E77-1E1F-4126-836E-43A589A5589D}" srcOrd="0" destOrd="0" parTransId="{E3E7955E-DCFF-4452-8326-903073795F33}" sibTransId="{9C94FEB0-2FB4-4A25-93A6-0E571C6D70B9}"/>
    <dgm:cxn modelId="{76617AF0-3764-472E-9F31-D390574FF324}" type="presParOf" srcId="{59672B6E-A3D6-4622-B008-A11A99E1C9E3}" destId="{D204E02D-15DF-4911-96B4-3280B4BE072C}" srcOrd="0" destOrd="0" presId="urn:microsoft.com/office/officeart/2005/8/layout/vList4"/>
    <dgm:cxn modelId="{4B05B7E5-BF49-48A8-B126-CF5740ACDFEA}" type="presParOf" srcId="{D204E02D-15DF-4911-96B4-3280B4BE072C}" destId="{7464C3A8-EE14-4DB5-9285-1A61722D47A3}" srcOrd="0" destOrd="0" presId="urn:microsoft.com/office/officeart/2005/8/layout/vList4"/>
    <dgm:cxn modelId="{7566B962-6BBB-4E7C-BB91-DFBB89BA81FC}" type="presParOf" srcId="{D204E02D-15DF-4911-96B4-3280B4BE072C}" destId="{8402480B-BBF2-46A6-95D8-89CCAC46DA5A}" srcOrd="1" destOrd="0" presId="urn:microsoft.com/office/officeart/2005/8/layout/vList4"/>
    <dgm:cxn modelId="{1E04E9FD-9DA8-4715-8C21-41C233036395}" type="presParOf" srcId="{D204E02D-15DF-4911-96B4-3280B4BE072C}" destId="{11B3C7A9-9B08-478B-A36C-B3696EE3E7A1}" srcOrd="2" destOrd="0" presId="urn:microsoft.com/office/officeart/2005/8/layout/vList4"/>
    <dgm:cxn modelId="{1394F266-0D9D-4C42-BE91-66A959254D05}" type="presParOf" srcId="{59672B6E-A3D6-4622-B008-A11A99E1C9E3}" destId="{C0273D01-9808-498D-B2FB-51880FECFA9E}" srcOrd="1" destOrd="0" presId="urn:microsoft.com/office/officeart/2005/8/layout/vList4"/>
    <dgm:cxn modelId="{573A5FAD-F0BA-4480-B757-DB42EC3F978C}" type="presParOf" srcId="{59672B6E-A3D6-4622-B008-A11A99E1C9E3}" destId="{F9A4B7E4-7376-45BB-B24D-ECB0C2F05433}" srcOrd="2" destOrd="0" presId="urn:microsoft.com/office/officeart/2005/8/layout/vList4"/>
    <dgm:cxn modelId="{7F5C3DC9-4972-4BD2-8139-635E68B49DCE}" type="presParOf" srcId="{F9A4B7E4-7376-45BB-B24D-ECB0C2F05433}" destId="{F20C7291-DB24-47EE-89D3-7AA677CA6BDE}" srcOrd="0" destOrd="0" presId="urn:microsoft.com/office/officeart/2005/8/layout/vList4"/>
    <dgm:cxn modelId="{5C26ED3B-D1A5-4C99-907D-DC172A1A2520}" type="presParOf" srcId="{F9A4B7E4-7376-45BB-B24D-ECB0C2F05433}" destId="{C5AA9FA3-354A-4CA0-AB1A-4F06E5D8D582}" srcOrd="1" destOrd="0" presId="urn:microsoft.com/office/officeart/2005/8/layout/vList4"/>
    <dgm:cxn modelId="{D7B1032E-30E4-4427-B8B4-CA6B81A103EC}" type="presParOf" srcId="{F9A4B7E4-7376-45BB-B24D-ECB0C2F05433}" destId="{7F350AAF-2A8B-4043-A5DA-D7071F318913}" srcOrd="2" destOrd="0" presId="urn:microsoft.com/office/officeart/2005/8/layout/vList4"/>
    <dgm:cxn modelId="{9DFC132E-FD15-41FA-858F-F1B740530777}" type="presParOf" srcId="{59672B6E-A3D6-4622-B008-A11A99E1C9E3}" destId="{52D7FB5A-111A-4326-B581-1ECDD7D14CD6}" srcOrd="3" destOrd="0" presId="urn:microsoft.com/office/officeart/2005/8/layout/vList4"/>
    <dgm:cxn modelId="{00F2032D-A13B-4FB1-80C2-EE4BACCF5E2B}" type="presParOf" srcId="{59672B6E-A3D6-4622-B008-A11A99E1C9E3}" destId="{316BB918-9E99-4F5E-9CFC-54D3981E6443}" srcOrd="4" destOrd="0" presId="urn:microsoft.com/office/officeart/2005/8/layout/vList4"/>
    <dgm:cxn modelId="{F926C700-35BC-4A1E-B537-A6ED40497820}" type="presParOf" srcId="{316BB918-9E99-4F5E-9CFC-54D3981E6443}" destId="{AF1D78A3-548F-4CF4-8CD5-FC7FD92AEF5A}" srcOrd="0" destOrd="0" presId="urn:microsoft.com/office/officeart/2005/8/layout/vList4"/>
    <dgm:cxn modelId="{C491D8C5-D5E8-4A3B-B61E-340D805AC37C}" type="presParOf" srcId="{316BB918-9E99-4F5E-9CFC-54D3981E6443}" destId="{D1922220-724D-4917-84A0-1125A752A3FD}" srcOrd="1" destOrd="0" presId="urn:microsoft.com/office/officeart/2005/8/layout/vList4"/>
    <dgm:cxn modelId="{FEB99073-7E08-4040-8D24-DD50066E18C4}" type="presParOf" srcId="{316BB918-9E99-4F5E-9CFC-54D3981E6443}" destId="{ED4E9D79-C7C7-4DC2-A686-09E2B22BD908}" srcOrd="2" destOrd="0" presId="urn:microsoft.com/office/officeart/2005/8/layout/vList4"/>
    <dgm:cxn modelId="{2A5A1DEE-533A-465C-8031-728008AA1B3E}" type="presParOf" srcId="{59672B6E-A3D6-4622-B008-A11A99E1C9E3}" destId="{1A0F117D-47A2-4DBC-AE27-0C344991DF36}" srcOrd="5" destOrd="0" presId="urn:microsoft.com/office/officeart/2005/8/layout/vList4"/>
    <dgm:cxn modelId="{16F919AF-2E98-4D0C-A68D-455C9BD3955B}" type="presParOf" srcId="{59672B6E-A3D6-4622-B008-A11A99E1C9E3}" destId="{ADD1461B-4015-4701-9E8E-87E1584DC6E6}" srcOrd="6" destOrd="0" presId="urn:microsoft.com/office/officeart/2005/8/layout/vList4"/>
    <dgm:cxn modelId="{21D9D95A-754E-4DBA-A5BB-444D8C4ABDC3}" type="presParOf" srcId="{ADD1461B-4015-4701-9E8E-87E1584DC6E6}" destId="{B9973603-3C0B-46D1-B93B-6161D72C0BE1}" srcOrd="0" destOrd="0" presId="urn:microsoft.com/office/officeart/2005/8/layout/vList4"/>
    <dgm:cxn modelId="{BD2B1FFE-3D90-4428-AF50-30027902468F}" type="presParOf" srcId="{ADD1461B-4015-4701-9E8E-87E1584DC6E6}" destId="{D0CD2A10-B6BF-45F5-8729-5983459993ED}" srcOrd="1" destOrd="0" presId="urn:microsoft.com/office/officeart/2005/8/layout/vList4"/>
    <dgm:cxn modelId="{62BC957B-5471-4F01-97D5-E3F50F910D81}" type="presParOf" srcId="{ADD1461B-4015-4701-9E8E-87E1584DC6E6}" destId="{183BCE0F-2608-4150-9508-FCB2059B5303}" srcOrd="2" destOrd="0" presId="urn:microsoft.com/office/officeart/2005/8/layout/vList4"/>
    <dgm:cxn modelId="{7F89FE13-8FFC-4624-9F05-818D8DA20A99}" type="presParOf" srcId="{59672B6E-A3D6-4622-B008-A11A99E1C9E3}" destId="{C870A265-9246-4F1E-91E0-17D2EF242D3D}" srcOrd="7" destOrd="0" presId="urn:microsoft.com/office/officeart/2005/8/layout/vList4"/>
    <dgm:cxn modelId="{6E7B260A-9C54-48A4-8EF0-2D94C9F79CF5}" type="presParOf" srcId="{59672B6E-A3D6-4622-B008-A11A99E1C9E3}" destId="{809B4B53-7ADB-4B72-8882-1DAC30A3CBA2}" srcOrd="8" destOrd="0" presId="urn:microsoft.com/office/officeart/2005/8/layout/vList4"/>
    <dgm:cxn modelId="{01685CE7-EB76-4364-9BA6-844140BF6C21}" type="presParOf" srcId="{809B4B53-7ADB-4B72-8882-1DAC30A3CBA2}" destId="{C6920DA0-8182-4C84-ADCE-C1E48EB7BD84}" srcOrd="0" destOrd="0" presId="urn:microsoft.com/office/officeart/2005/8/layout/vList4"/>
    <dgm:cxn modelId="{F0A74D9B-8B05-465F-A3B6-908938978541}" type="presParOf" srcId="{809B4B53-7ADB-4B72-8882-1DAC30A3CBA2}" destId="{95003589-9F7A-4F22-87DD-A82076F7B304}" srcOrd="1" destOrd="0" presId="urn:microsoft.com/office/officeart/2005/8/layout/vList4"/>
    <dgm:cxn modelId="{814A5869-E483-4EA5-ACC5-A68D1884EE19}" type="presParOf" srcId="{809B4B53-7ADB-4B72-8882-1DAC30A3CBA2}" destId="{849534BB-F61E-49F5-B12A-EEB4CE8B07C5}" srcOrd="2" destOrd="0" presId="urn:microsoft.com/office/officeart/2005/8/layout/vList4"/>
    <dgm:cxn modelId="{D521283A-AD50-4C8B-AB1D-D6C43E6CF043}" type="presParOf" srcId="{59672B6E-A3D6-4622-B008-A11A99E1C9E3}" destId="{B445FC51-81CB-439F-B02E-6BBF08DFE0E4}" srcOrd="9" destOrd="0" presId="urn:microsoft.com/office/officeart/2005/8/layout/vList4"/>
    <dgm:cxn modelId="{D5F2C0C8-0162-463A-8829-52ECB864C11B}" type="presParOf" srcId="{59672B6E-A3D6-4622-B008-A11A99E1C9E3}" destId="{A1B0C5CC-AC54-4DF1-A194-64FE90239E0A}" srcOrd="10" destOrd="0" presId="urn:microsoft.com/office/officeart/2005/8/layout/vList4"/>
    <dgm:cxn modelId="{9E007AB5-1ADE-4296-B6FA-8ACFCA9AEA4A}" type="presParOf" srcId="{A1B0C5CC-AC54-4DF1-A194-64FE90239E0A}" destId="{23A8CDBF-6EB0-4A74-BF05-E2BBB1B5A9AA}" srcOrd="0" destOrd="0" presId="urn:microsoft.com/office/officeart/2005/8/layout/vList4"/>
    <dgm:cxn modelId="{7584C051-D80A-4F10-A1A9-DEB13DF05D47}" type="presParOf" srcId="{A1B0C5CC-AC54-4DF1-A194-64FE90239E0A}" destId="{000FEF66-CEB3-4A84-B5AE-86FA1D57C634}" srcOrd="1" destOrd="0" presId="urn:microsoft.com/office/officeart/2005/8/layout/vList4"/>
    <dgm:cxn modelId="{F8EC2FD6-5651-4845-B64D-444DDB9C01A8}" type="presParOf" srcId="{A1B0C5CC-AC54-4DF1-A194-64FE90239E0A}" destId="{F8DE4A67-6243-4E86-9874-3B785D29D9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7E2B14-E585-41DF-A75E-A1342225830A}">
      <dgm:prSet/>
      <dgm:spPr/>
      <dgm:t>
        <a:bodyPr/>
        <a:lstStyle/>
        <a:p>
          <a:endParaRPr lang="ru-RU" dirty="0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386A0858-6628-4EB6-99AB-B1191DE04DB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6EC7E17-B0A8-440F-BC82-D2D1B84E0A81}" type="sibTrans" cxnId="{A00ABCEE-78B6-441F-9BF9-73C4AA179E0B}">
      <dgm:prSet/>
      <dgm:spPr/>
      <dgm:t>
        <a:bodyPr/>
        <a:lstStyle/>
        <a:p>
          <a:endParaRPr lang="ru-RU"/>
        </a:p>
      </dgm:t>
    </dgm:pt>
    <dgm:pt modelId="{28D0B0DA-4062-4225-8753-355482023608}" type="parTrans" cxnId="{A00ABCEE-78B6-441F-9BF9-73C4AA179E0B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44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5974" custLinFactNeighborY="31696">
        <dgm:presLayoutVars>
          <dgm:chMax val="1"/>
          <dgm:bulletEnabled val="1"/>
        </dgm:presLayoutVars>
      </dgm:prSet>
      <dgm:spPr/>
    </dgm:pt>
    <dgm:pt modelId="{246C704A-1FF9-4AC3-87DB-499A4FF2F20D}" type="pres">
      <dgm:prSet presAssocID="{E67242DC-7EE4-4F4E-BE15-1536F1B1E2B5}" presName="quadrant4" presStyleLbl="node1" presStyleIdx="3" presStyleCnt="4" custScaleX="235465" custScaleY="156546" custLinFactNeighborX="-71446" custLinFactNeighborY="3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>
        <a:noFill/>
        <a:ln>
          <a:noFill/>
        </a:ln>
      </dgm:spPr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>
        <a:noFill/>
        <a:ln>
          <a:noFill/>
        </a:ln>
      </dgm:spPr>
    </dgm:pt>
  </dgm:ptLst>
  <dgm:cxnLst>
    <dgm:cxn modelId="{EF4D3F42-7A27-40C5-870B-7102F7D1B44F}" type="presOf" srcId="{E67242DC-7EE4-4F4E-BE15-1536F1B1E2B5}" destId="{6DE9A8A0-1596-4FFF-8C8A-7D74B4F7EAE5}" srcOrd="0" destOrd="0" presId="urn:microsoft.com/office/officeart/2005/8/layout/cycle4"/>
    <dgm:cxn modelId="{947634BC-91D1-41E8-8BAD-4361BCC4094B}" srcId="{E67242DC-7EE4-4F4E-BE15-1536F1B1E2B5}" destId="{0C7E2B14-E585-41DF-A75E-A1342225830A}" srcOrd="1" destOrd="0" parTransId="{19039345-947B-4626-8C25-0488F86D0198}" sibTransId="{E7D027FB-34FF-4EEA-B72D-524A0CEAF205}"/>
    <dgm:cxn modelId="{DBEFCA3A-C906-4197-8D75-F70F5D596E18}" type="presOf" srcId="{0C7E2B14-E585-41DF-A75E-A1342225830A}" destId="{53D7F1BA-4BAB-4155-A4D3-A18B845BFC31}" srcOrd="0" destOrd="0" presId="urn:microsoft.com/office/officeart/2005/8/layout/cycle4"/>
    <dgm:cxn modelId="{F13D5959-D32F-4877-802A-22E9D0F52ECC}" type="presOf" srcId="{386A0858-6628-4EB6-99AB-B1191DE04DB6}" destId="{E627D151-2540-4F5E-ABCA-39C7E0F65457}" srcOrd="0" destOrd="0" presId="urn:microsoft.com/office/officeart/2005/8/layout/cycle4"/>
    <dgm:cxn modelId="{A00ABCEE-78B6-441F-9BF9-73C4AA179E0B}" srcId="{E67242DC-7EE4-4F4E-BE15-1536F1B1E2B5}" destId="{386A0858-6628-4EB6-99AB-B1191DE04DB6}" srcOrd="0" destOrd="0" parTransId="{28D0B0DA-4062-4225-8753-355482023608}" sibTransId="{F6EC7E17-B0A8-440F-BC82-D2D1B84E0A81}"/>
    <dgm:cxn modelId="{C938957F-9BB4-48A3-8A06-92CD69B09F7A}" type="presParOf" srcId="{6DE9A8A0-1596-4FFF-8C8A-7D74B4F7EAE5}" destId="{0EA5EBEA-C13F-4BB2-B489-C6D8AA9140AD}" srcOrd="0" destOrd="0" presId="urn:microsoft.com/office/officeart/2005/8/layout/cycle4"/>
    <dgm:cxn modelId="{0C199C9C-4340-4D34-9AFA-22A7D1AAA7D1}" type="presParOf" srcId="{0EA5EBEA-C13F-4BB2-B489-C6D8AA9140AD}" destId="{236C281E-A45B-4FCA-AA6F-19848D57BADB}" srcOrd="0" destOrd="0" presId="urn:microsoft.com/office/officeart/2005/8/layout/cycle4"/>
    <dgm:cxn modelId="{2B5FF49E-0E78-4E98-97B8-27752AC6E4AF}" type="presParOf" srcId="{6DE9A8A0-1596-4FFF-8C8A-7D74B4F7EAE5}" destId="{B694F0F4-419F-4FCA-94A9-E41DB970ED44}" srcOrd="1" destOrd="0" presId="urn:microsoft.com/office/officeart/2005/8/layout/cycle4"/>
    <dgm:cxn modelId="{32A1C9B2-6152-4326-80C4-741643ACA651}" type="presParOf" srcId="{B694F0F4-419F-4FCA-94A9-E41DB970ED44}" destId="{E627D151-2540-4F5E-ABCA-39C7E0F65457}" srcOrd="0" destOrd="0" presId="urn:microsoft.com/office/officeart/2005/8/layout/cycle4"/>
    <dgm:cxn modelId="{40B72573-DB09-42ED-AF57-5EC5ABE69F26}" type="presParOf" srcId="{B694F0F4-419F-4FCA-94A9-E41DB970ED44}" destId="{53D7F1BA-4BAB-4155-A4D3-A18B845BFC31}" srcOrd="1" destOrd="0" presId="urn:microsoft.com/office/officeart/2005/8/layout/cycle4"/>
    <dgm:cxn modelId="{008E8725-D701-4EC3-A750-3864E0943100}" type="presParOf" srcId="{B694F0F4-419F-4FCA-94A9-E41DB970ED44}" destId="{1303BEB8-6383-4342-9800-2C52FF14CFA1}" srcOrd="2" destOrd="0" presId="urn:microsoft.com/office/officeart/2005/8/layout/cycle4"/>
    <dgm:cxn modelId="{782B9864-E219-4C88-90FC-DD0B2F92A9E3}" type="presParOf" srcId="{B694F0F4-419F-4FCA-94A9-E41DB970ED44}" destId="{246C704A-1FF9-4AC3-87DB-499A4FF2F20D}" srcOrd="3" destOrd="0" presId="urn:microsoft.com/office/officeart/2005/8/layout/cycle4"/>
    <dgm:cxn modelId="{7E3AE4A6-E5C5-4327-8A85-8AC5F1D1A575}" type="presParOf" srcId="{B694F0F4-419F-4FCA-94A9-E41DB970ED44}" destId="{4A861552-9340-467C-B61A-2E244D6BE255}" srcOrd="4" destOrd="0" presId="urn:microsoft.com/office/officeart/2005/8/layout/cycle4"/>
    <dgm:cxn modelId="{1C7D7AC1-8EB2-4462-85E7-35B21DAA530C}" type="presParOf" srcId="{6DE9A8A0-1596-4FFF-8C8A-7D74B4F7EAE5}" destId="{846D3E2C-85FA-4199-B3EB-406FCBA604BA}" srcOrd="2" destOrd="0" presId="urn:microsoft.com/office/officeart/2005/8/layout/cycle4"/>
    <dgm:cxn modelId="{3B05721A-C82E-4664-B371-1096E2713278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7E2B14-E585-41DF-A75E-A1342225830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44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5974" custLinFactNeighborY="31696">
        <dgm:presLayoutVars>
          <dgm:chMax val="1"/>
          <dgm:bulletEnabled val="1"/>
        </dgm:presLayoutVars>
      </dgm:prSet>
      <dgm:spPr/>
    </dgm:pt>
    <dgm:pt modelId="{246C704A-1FF9-4AC3-87DB-499A4FF2F20D}" type="pres">
      <dgm:prSet presAssocID="{E67242DC-7EE4-4F4E-BE15-1536F1B1E2B5}" presName="quadrant4" presStyleLbl="node1" presStyleIdx="3" presStyleCnt="4" custScaleX="235465" custScaleY="156546" custLinFactNeighborX="-71446" custLinFactNeighborY="3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>
        <a:noFill/>
        <a:ln>
          <a:noFill/>
        </a:ln>
      </dgm:spPr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>
        <a:noFill/>
        <a:ln>
          <a:noFill/>
        </a:ln>
      </dgm:spPr>
    </dgm:pt>
  </dgm:ptLst>
  <dgm:cxnLst>
    <dgm:cxn modelId="{6DE9D9B9-18D5-40DA-B819-EE19D3887866}" type="presOf" srcId="{0C7E2B14-E585-41DF-A75E-A1342225830A}" destId="{E627D151-2540-4F5E-ABCA-39C7E0F65457}" srcOrd="0" destOrd="0" presId="urn:microsoft.com/office/officeart/2005/8/layout/cycle4"/>
    <dgm:cxn modelId="{64370F7E-6BB4-4C41-9B76-E2221F728DE8}" type="presOf" srcId="{E67242DC-7EE4-4F4E-BE15-1536F1B1E2B5}" destId="{6DE9A8A0-1596-4FFF-8C8A-7D74B4F7EAE5}" srcOrd="0" destOrd="0" presId="urn:microsoft.com/office/officeart/2005/8/layout/cycle4"/>
    <dgm:cxn modelId="{947634BC-91D1-41E8-8BAD-4361BCC4094B}" srcId="{E67242DC-7EE4-4F4E-BE15-1536F1B1E2B5}" destId="{0C7E2B14-E585-41DF-A75E-A1342225830A}" srcOrd="0" destOrd="0" parTransId="{19039345-947B-4626-8C25-0488F86D0198}" sibTransId="{E7D027FB-34FF-4EEA-B72D-524A0CEAF205}"/>
    <dgm:cxn modelId="{EBD25B89-EA2A-4DB9-969E-D618E69915AB}" type="presParOf" srcId="{6DE9A8A0-1596-4FFF-8C8A-7D74B4F7EAE5}" destId="{0EA5EBEA-C13F-4BB2-B489-C6D8AA9140AD}" srcOrd="0" destOrd="0" presId="urn:microsoft.com/office/officeart/2005/8/layout/cycle4"/>
    <dgm:cxn modelId="{0FEB96EB-25DC-4A30-8357-C1873CC2D5C3}" type="presParOf" srcId="{0EA5EBEA-C13F-4BB2-B489-C6D8AA9140AD}" destId="{236C281E-A45B-4FCA-AA6F-19848D57BADB}" srcOrd="0" destOrd="0" presId="urn:microsoft.com/office/officeart/2005/8/layout/cycle4"/>
    <dgm:cxn modelId="{952E2089-6A93-4581-A72B-8B183D0663FD}" type="presParOf" srcId="{6DE9A8A0-1596-4FFF-8C8A-7D74B4F7EAE5}" destId="{B694F0F4-419F-4FCA-94A9-E41DB970ED44}" srcOrd="1" destOrd="0" presId="urn:microsoft.com/office/officeart/2005/8/layout/cycle4"/>
    <dgm:cxn modelId="{4EAAEF71-BB3A-4C04-BDF7-FC68D9390B05}" type="presParOf" srcId="{B694F0F4-419F-4FCA-94A9-E41DB970ED44}" destId="{E627D151-2540-4F5E-ABCA-39C7E0F65457}" srcOrd="0" destOrd="0" presId="urn:microsoft.com/office/officeart/2005/8/layout/cycle4"/>
    <dgm:cxn modelId="{607CAA4A-F9A0-4269-8ED4-A28CF64DF9C5}" type="presParOf" srcId="{B694F0F4-419F-4FCA-94A9-E41DB970ED44}" destId="{53D7F1BA-4BAB-4155-A4D3-A18B845BFC31}" srcOrd="1" destOrd="0" presId="urn:microsoft.com/office/officeart/2005/8/layout/cycle4"/>
    <dgm:cxn modelId="{16D2B9F1-88C4-48AE-8482-43A26C9A6A05}" type="presParOf" srcId="{B694F0F4-419F-4FCA-94A9-E41DB970ED44}" destId="{1303BEB8-6383-4342-9800-2C52FF14CFA1}" srcOrd="2" destOrd="0" presId="urn:microsoft.com/office/officeart/2005/8/layout/cycle4"/>
    <dgm:cxn modelId="{587D28F8-2C5E-47CD-A47E-FB90AD38789C}" type="presParOf" srcId="{B694F0F4-419F-4FCA-94A9-E41DB970ED44}" destId="{246C704A-1FF9-4AC3-87DB-499A4FF2F20D}" srcOrd="3" destOrd="0" presId="urn:microsoft.com/office/officeart/2005/8/layout/cycle4"/>
    <dgm:cxn modelId="{D0EBF1C6-E1CD-4502-9675-0ABECDAA0B70}" type="presParOf" srcId="{B694F0F4-419F-4FCA-94A9-E41DB970ED44}" destId="{4A861552-9340-467C-B61A-2E244D6BE255}" srcOrd="4" destOrd="0" presId="urn:microsoft.com/office/officeart/2005/8/layout/cycle4"/>
    <dgm:cxn modelId="{4AA4A297-28A0-4223-A284-C1F14BEF2A4A}" type="presParOf" srcId="{6DE9A8A0-1596-4FFF-8C8A-7D74B4F7EAE5}" destId="{846D3E2C-85FA-4199-B3EB-406FCBA604BA}" srcOrd="2" destOrd="0" presId="urn:microsoft.com/office/officeart/2005/8/layout/cycle4"/>
    <dgm:cxn modelId="{77BAAFEE-E7B7-4AC9-86A4-6EFEDEFD3C74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7E2B14-E585-41DF-A75E-A1342225830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44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5974" custLinFactNeighborY="31696">
        <dgm:presLayoutVars>
          <dgm:chMax val="1"/>
          <dgm:bulletEnabled val="1"/>
        </dgm:presLayoutVars>
      </dgm:prSet>
      <dgm:spPr/>
    </dgm:pt>
    <dgm:pt modelId="{246C704A-1FF9-4AC3-87DB-499A4FF2F20D}" type="pres">
      <dgm:prSet presAssocID="{E67242DC-7EE4-4F4E-BE15-1536F1B1E2B5}" presName="quadrant4" presStyleLbl="node1" presStyleIdx="3" presStyleCnt="4" custScaleX="235465" custScaleY="156546" custLinFactNeighborX="-71446" custLinFactNeighborY="3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>
        <a:noFill/>
        <a:ln>
          <a:noFill/>
        </a:ln>
      </dgm:spPr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>
        <a:noFill/>
        <a:ln>
          <a:noFill/>
        </a:ln>
      </dgm:spPr>
    </dgm:pt>
  </dgm:ptLst>
  <dgm:cxnLst>
    <dgm:cxn modelId="{A292CFD3-79B5-47BA-AE67-598C74376FD4}" type="presOf" srcId="{0C7E2B14-E585-41DF-A75E-A1342225830A}" destId="{E627D151-2540-4F5E-ABCA-39C7E0F65457}" srcOrd="0" destOrd="0" presId="urn:microsoft.com/office/officeart/2005/8/layout/cycle4"/>
    <dgm:cxn modelId="{947634BC-91D1-41E8-8BAD-4361BCC4094B}" srcId="{E67242DC-7EE4-4F4E-BE15-1536F1B1E2B5}" destId="{0C7E2B14-E585-41DF-A75E-A1342225830A}" srcOrd="0" destOrd="0" parTransId="{19039345-947B-4626-8C25-0488F86D0198}" sibTransId="{E7D027FB-34FF-4EEA-B72D-524A0CEAF205}"/>
    <dgm:cxn modelId="{A40ED38F-14E0-4263-98A4-615D93BB8E96}" type="presOf" srcId="{E67242DC-7EE4-4F4E-BE15-1536F1B1E2B5}" destId="{6DE9A8A0-1596-4FFF-8C8A-7D74B4F7EAE5}" srcOrd="0" destOrd="0" presId="urn:microsoft.com/office/officeart/2005/8/layout/cycle4"/>
    <dgm:cxn modelId="{14A96688-1602-4B7A-8B2D-0B57E4FE9A7D}" type="presParOf" srcId="{6DE9A8A0-1596-4FFF-8C8A-7D74B4F7EAE5}" destId="{0EA5EBEA-C13F-4BB2-B489-C6D8AA9140AD}" srcOrd="0" destOrd="0" presId="urn:microsoft.com/office/officeart/2005/8/layout/cycle4"/>
    <dgm:cxn modelId="{914FA3E8-E2D9-4D89-A2E9-E6821DA0AEC5}" type="presParOf" srcId="{0EA5EBEA-C13F-4BB2-B489-C6D8AA9140AD}" destId="{236C281E-A45B-4FCA-AA6F-19848D57BADB}" srcOrd="0" destOrd="0" presId="urn:microsoft.com/office/officeart/2005/8/layout/cycle4"/>
    <dgm:cxn modelId="{22685845-CA33-478E-88E3-4066459BBF11}" type="presParOf" srcId="{6DE9A8A0-1596-4FFF-8C8A-7D74B4F7EAE5}" destId="{B694F0F4-419F-4FCA-94A9-E41DB970ED44}" srcOrd="1" destOrd="0" presId="urn:microsoft.com/office/officeart/2005/8/layout/cycle4"/>
    <dgm:cxn modelId="{A5C28D1E-0CA7-400C-9F93-B2111EB70470}" type="presParOf" srcId="{B694F0F4-419F-4FCA-94A9-E41DB970ED44}" destId="{E627D151-2540-4F5E-ABCA-39C7E0F65457}" srcOrd="0" destOrd="0" presId="urn:microsoft.com/office/officeart/2005/8/layout/cycle4"/>
    <dgm:cxn modelId="{E4AAC8C3-7270-463E-B0B0-5877CAB2EC0A}" type="presParOf" srcId="{B694F0F4-419F-4FCA-94A9-E41DB970ED44}" destId="{53D7F1BA-4BAB-4155-A4D3-A18B845BFC31}" srcOrd="1" destOrd="0" presId="urn:microsoft.com/office/officeart/2005/8/layout/cycle4"/>
    <dgm:cxn modelId="{ACD391C3-8270-44B7-A725-0D16FA7D01FE}" type="presParOf" srcId="{B694F0F4-419F-4FCA-94A9-E41DB970ED44}" destId="{1303BEB8-6383-4342-9800-2C52FF14CFA1}" srcOrd="2" destOrd="0" presId="urn:microsoft.com/office/officeart/2005/8/layout/cycle4"/>
    <dgm:cxn modelId="{53FBF226-B101-4D01-AE64-936773E8EB1C}" type="presParOf" srcId="{B694F0F4-419F-4FCA-94A9-E41DB970ED44}" destId="{246C704A-1FF9-4AC3-87DB-499A4FF2F20D}" srcOrd="3" destOrd="0" presId="urn:microsoft.com/office/officeart/2005/8/layout/cycle4"/>
    <dgm:cxn modelId="{2F2ADB66-89DA-4006-9D9D-F5CEF9A25947}" type="presParOf" srcId="{B694F0F4-419F-4FCA-94A9-E41DB970ED44}" destId="{4A861552-9340-467C-B61A-2E244D6BE255}" srcOrd="4" destOrd="0" presId="urn:microsoft.com/office/officeart/2005/8/layout/cycle4"/>
    <dgm:cxn modelId="{9898C131-72D1-454F-B0E4-65CBC409D404}" type="presParOf" srcId="{6DE9A8A0-1596-4FFF-8C8A-7D74B4F7EAE5}" destId="{846D3E2C-85FA-4199-B3EB-406FCBA604BA}" srcOrd="2" destOrd="0" presId="urn:microsoft.com/office/officeart/2005/8/layout/cycle4"/>
    <dgm:cxn modelId="{8EF5996F-0F08-4B17-B055-A6DE73751128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7E2B14-E585-41DF-A75E-A1342225830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44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5974" custLinFactNeighborY="31696">
        <dgm:presLayoutVars>
          <dgm:chMax val="1"/>
          <dgm:bulletEnabled val="1"/>
        </dgm:presLayoutVars>
      </dgm:prSet>
      <dgm:spPr/>
    </dgm:pt>
    <dgm:pt modelId="{246C704A-1FF9-4AC3-87DB-499A4FF2F20D}" type="pres">
      <dgm:prSet presAssocID="{E67242DC-7EE4-4F4E-BE15-1536F1B1E2B5}" presName="quadrant4" presStyleLbl="node1" presStyleIdx="3" presStyleCnt="4" custScaleX="235465" custScaleY="156546" custLinFactNeighborX="-71446" custLinFactNeighborY="3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>
        <a:noFill/>
        <a:ln>
          <a:noFill/>
        </a:ln>
      </dgm:spPr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>
        <a:noFill/>
        <a:ln>
          <a:noFill/>
        </a:ln>
      </dgm:spPr>
    </dgm:pt>
  </dgm:ptLst>
  <dgm:cxnLst>
    <dgm:cxn modelId="{48BCFEEA-0DD9-4611-920F-FFD07BB95883}" type="presOf" srcId="{0C7E2B14-E585-41DF-A75E-A1342225830A}" destId="{E627D151-2540-4F5E-ABCA-39C7E0F65457}" srcOrd="0" destOrd="0" presId="urn:microsoft.com/office/officeart/2005/8/layout/cycle4"/>
    <dgm:cxn modelId="{947634BC-91D1-41E8-8BAD-4361BCC4094B}" srcId="{E67242DC-7EE4-4F4E-BE15-1536F1B1E2B5}" destId="{0C7E2B14-E585-41DF-A75E-A1342225830A}" srcOrd="0" destOrd="0" parTransId="{19039345-947B-4626-8C25-0488F86D0198}" sibTransId="{E7D027FB-34FF-4EEA-B72D-524A0CEAF205}"/>
    <dgm:cxn modelId="{102F66D7-780E-4A22-A635-85016832EFAB}" type="presOf" srcId="{E67242DC-7EE4-4F4E-BE15-1536F1B1E2B5}" destId="{6DE9A8A0-1596-4FFF-8C8A-7D74B4F7EAE5}" srcOrd="0" destOrd="0" presId="urn:microsoft.com/office/officeart/2005/8/layout/cycle4"/>
    <dgm:cxn modelId="{D3B45AAA-A2F7-492F-9B63-A9FDC172EF4C}" type="presParOf" srcId="{6DE9A8A0-1596-4FFF-8C8A-7D74B4F7EAE5}" destId="{0EA5EBEA-C13F-4BB2-B489-C6D8AA9140AD}" srcOrd="0" destOrd="0" presId="urn:microsoft.com/office/officeart/2005/8/layout/cycle4"/>
    <dgm:cxn modelId="{C9A3EC06-2050-4D24-8C57-5AE15F25FB78}" type="presParOf" srcId="{0EA5EBEA-C13F-4BB2-B489-C6D8AA9140AD}" destId="{236C281E-A45B-4FCA-AA6F-19848D57BADB}" srcOrd="0" destOrd="0" presId="urn:microsoft.com/office/officeart/2005/8/layout/cycle4"/>
    <dgm:cxn modelId="{549B9852-76D1-4BCB-A539-62E8D33E44E5}" type="presParOf" srcId="{6DE9A8A0-1596-4FFF-8C8A-7D74B4F7EAE5}" destId="{B694F0F4-419F-4FCA-94A9-E41DB970ED44}" srcOrd="1" destOrd="0" presId="urn:microsoft.com/office/officeart/2005/8/layout/cycle4"/>
    <dgm:cxn modelId="{0EEC9DA8-7598-43A5-90BF-45E52D588FCA}" type="presParOf" srcId="{B694F0F4-419F-4FCA-94A9-E41DB970ED44}" destId="{E627D151-2540-4F5E-ABCA-39C7E0F65457}" srcOrd="0" destOrd="0" presId="urn:microsoft.com/office/officeart/2005/8/layout/cycle4"/>
    <dgm:cxn modelId="{B6DC1453-F50A-480A-AC0A-0204CE1987D9}" type="presParOf" srcId="{B694F0F4-419F-4FCA-94A9-E41DB970ED44}" destId="{53D7F1BA-4BAB-4155-A4D3-A18B845BFC31}" srcOrd="1" destOrd="0" presId="urn:microsoft.com/office/officeart/2005/8/layout/cycle4"/>
    <dgm:cxn modelId="{5B738440-6934-4E44-9353-B1BC9968AD09}" type="presParOf" srcId="{B694F0F4-419F-4FCA-94A9-E41DB970ED44}" destId="{1303BEB8-6383-4342-9800-2C52FF14CFA1}" srcOrd="2" destOrd="0" presId="urn:microsoft.com/office/officeart/2005/8/layout/cycle4"/>
    <dgm:cxn modelId="{F0F52774-28D7-4C98-84E7-84D38135747C}" type="presParOf" srcId="{B694F0F4-419F-4FCA-94A9-E41DB970ED44}" destId="{246C704A-1FF9-4AC3-87DB-499A4FF2F20D}" srcOrd="3" destOrd="0" presId="urn:microsoft.com/office/officeart/2005/8/layout/cycle4"/>
    <dgm:cxn modelId="{18D9E2C2-9CD8-42EC-A68B-A34EA493EF80}" type="presParOf" srcId="{B694F0F4-419F-4FCA-94A9-E41DB970ED44}" destId="{4A861552-9340-467C-B61A-2E244D6BE255}" srcOrd="4" destOrd="0" presId="urn:microsoft.com/office/officeart/2005/8/layout/cycle4"/>
    <dgm:cxn modelId="{D8D65F6F-7FBB-4083-925A-90C5C42AFE65}" type="presParOf" srcId="{6DE9A8A0-1596-4FFF-8C8A-7D74B4F7EAE5}" destId="{846D3E2C-85FA-4199-B3EB-406FCBA604BA}" srcOrd="2" destOrd="0" presId="urn:microsoft.com/office/officeart/2005/8/layout/cycle4"/>
    <dgm:cxn modelId="{716EC790-0FC1-4071-903D-0EDDF709F430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C7E2B14-E585-41DF-A75E-A1342225830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44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5974" custLinFactNeighborY="31696">
        <dgm:presLayoutVars>
          <dgm:chMax val="1"/>
          <dgm:bulletEnabled val="1"/>
        </dgm:presLayoutVars>
      </dgm:prSet>
      <dgm:spPr/>
    </dgm:pt>
    <dgm:pt modelId="{246C704A-1FF9-4AC3-87DB-499A4FF2F20D}" type="pres">
      <dgm:prSet presAssocID="{E67242DC-7EE4-4F4E-BE15-1536F1B1E2B5}" presName="quadrant4" presStyleLbl="node1" presStyleIdx="3" presStyleCnt="4" custScaleX="235465" custScaleY="156546" custLinFactNeighborX="-71446" custLinFactNeighborY="3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>
        <a:noFill/>
        <a:ln>
          <a:noFill/>
        </a:ln>
      </dgm:spPr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>
        <a:noFill/>
        <a:ln>
          <a:noFill/>
        </a:ln>
      </dgm:spPr>
    </dgm:pt>
  </dgm:ptLst>
  <dgm:cxnLst>
    <dgm:cxn modelId="{BB5D73C7-E652-4947-B5E0-7A47390E5415}" type="presOf" srcId="{0C7E2B14-E585-41DF-A75E-A1342225830A}" destId="{E627D151-2540-4F5E-ABCA-39C7E0F65457}" srcOrd="0" destOrd="0" presId="urn:microsoft.com/office/officeart/2005/8/layout/cycle4"/>
    <dgm:cxn modelId="{947634BC-91D1-41E8-8BAD-4361BCC4094B}" srcId="{E67242DC-7EE4-4F4E-BE15-1536F1B1E2B5}" destId="{0C7E2B14-E585-41DF-A75E-A1342225830A}" srcOrd="0" destOrd="0" parTransId="{19039345-947B-4626-8C25-0488F86D0198}" sibTransId="{E7D027FB-34FF-4EEA-B72D-524A0CEAF205}"/>
    <dgm:cxn modelId="{B0398F49-BCDF-46AD-A74B-C939BFB097B1}" type="presOf" srcId="{E67242DC-7EE4-4F4E-BE15-1536F1B1E2B5}" destId="{6DE9A8A0-1596-4FFF-8C8A-7D74B4F7EAE5}" srcOrd="0" destOrd="0" presId="urn:microsoft.com/office/officeart/2005/8/layout/cycle4"/>
    <dgm:cxn modelId="{83C4E980-F0B3-4F3F-A006-34EAC4135DA7}" type="presParOf" srcId="{6DE9A8A0-1596-4FFF-8C8A-7D74B4F7EAE5}" destId="{0EA5EBEA-C13F-4BB2-B489-C6D8AA9140AD}" srcOrd="0" destOrd="0" presId="urn:microsoft.com/office/officeart/2005/8/layout/cycle4"/>
    <dgm:cxn modelId="{ABFB2501-3C91-418A-8B95-B26B680C4C5F}" type="presParOf" srcId="{0EA5EBEA-C13F-4BB2-B489-C6D8AA9140AD}" destId="{236C281E-A45B-4FCA-AA6F-19848D57BADB}" srcOrd="0" destOrd="0" presId="urn:microsoft.com/office/officeart/2005/8/layout/cycle4"/>
    <dgm:cxn modelId="{985090A7-A041-44AE-93E9-4645A60B657F}" type="presParOf" srcId="{6DE9A8A0-1596-4FFF-8C8A-7D74B4F7EAE5}" destId="{B694F0F4-419F-4FCA-94A9-E41DB970ED44}" srcOrd="1" destOrd="0" presId="urn:microsoft.com/office/officeart/2005/8/layout/cycle4"/>
    <dgm:cxn modelId="{A8D83A0C-9F37-48F1-A318-1D146E38A8D7}" type="presParOf" srcId="{B694F0F4-419F-4FCA-94A9-E41DB970ED44}" destId="{E627D151-2540-4F5E-ABCA-39C7E0F65457}" srcOrd="0" destOrd="0" presId="urn:microsoft.com/office/officeart/2005/8/layout/cycle4"/>
    <dgm:cxn modelId="{C1910CEB-66AB-45D8-8191-AD83A9F4CD03}" type="presParOf" srcId="{B694F0F4-419F-4FCA-94A9-E41DB970ED44}" destId="{53D7F1BA-4BAB-4155-A4D3-A18B845BFC31}" srcOrd="1" destOrd="0" presId="urn:microsoft.com/office/officeart/2005/8/layout/cycle4"/>
    <dgm:cxn modelId="{6472AD59-186F-46A0-BC54-5BA7170FAC46}" type="presParOf" srcId="{B694F0F4-419F-4FCA-94A9-E41DB970ED44}" destId="{1303BEB8-6383-4342-9800-2C52FF14CFA1}" srcOrd="2" destOrd="0" presId="urn:microsoft.com/office/officeart/2005/8/layout/cycle4"/>
    <dgm:cxn modelId="{E2EE4844-9BAA-414C-8AD9-FA2C4C772B3D}" type="presParOf" srcId="{B694F0F4-419F-4FCA-94A9-E41DB970ED44}" destId="{246C704A-1FF9-4AC3-87DB-499A4FF2F20D}" srcOrd="3" destOrd="0" presId="urn:microsoft.com/office/officeart/2005/8/layout/cycle4"/>
    <dgm:cxn modelId="{BAAF08ED-F806-483C-89D4-3D91336090CC}" type="presParOf" srcId="{B694F0F4-419F-4FCA-94A9-E41DB970ED44}" destId="{4A861552-9340-467C-B61A-2E244D6BE255}" srcOrd="4" destOrd="0" presId="urn:microsoft.com/office/officeart/2005/8/layout/cycle4"/>
    <dgm:cxn modelId="{EB7D14E6-7058-4D4D-9E93-3867816A52F5}" type="presParOf" srcId="{6DE9A8A0-1596-4FFF-8C8A-7D74B4F7EAE5}" destId="{846D3E2C-85FA-4199-B3EB-406FCBA604BA}" srcOrd="2" destOrd="0" presId="urn:microsoft.com/office/officeart/2005/8/layout/cycle4"/>
    <dgm:cxn modelId="{81815A38-25CB-448E-8012-678713F056D5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7E2B14-E585-41DF-A75E-A1342225830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44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5974" custLinFactNeighborY="31696">
        <dgm:presLayoutVars>
          <dgm:chMax val="1"/>
          <dgm:bulletEnabled val="1"/>
        </dgm:presLayoutVars>
      </dgm:prSet>
      <dgm:spPr/>
    </dgm:pt>
    <dgm:pt modelId="{246C704A-1FF9-4AC3-87DB-499A4FF2F20D}" type="pres">
      <dgm:prSet presAssocID="{E67242DC-7EE4-4F4E-BE15-1536F1B1E2B5}" presName="quadrant4" presStyleLbl="node1" presStyleIdx="3" presStyleCnt="4" custScaleX="235465" custScaleY="156546" custLinFactNeighborX="-71446" custLinFactNeighborY="3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>
        <a:noFill/>
        <a:ln>
          <a:noFill/>
        </a:ln>
      </dgm:spPr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>
        <a:noFill/>
        <a:ln>
          <a:noFill/>
        </a:ln>
      </dgm:spPr>
    </dgm:pt>
  </dgm:ptLst>
  <dgm:cxnLst>
    <dgm:cxn modelId="{947634BC-91D1-41E8-8BAD-4361BCC4094B}" srcId="{E67242DC-7EE4-4F4E-BE15-1536F1B1E2B5}" destId="{0C7E2B14-E585-41DF-A75E-A1342225830A}" srcOrd="0" destOrd="0" parTransId="{19039345-947B-4626-8C25-0488F86D0198}" sibTransId="{E7D027FB-34FF-4EEA-B72D-524A0CEAF205}"/>
    <dgm:cxn modelId="{2CA63603-AE74-4181-AD41-43A86BE14CD7}" type="presOf" srcId="{0C7E2B14-E585-41DF-A75E-A1342225830A}" destId="{E627D151-2540-4F5E-ABCA-39C7E0F65457}" srcOrd="0" destOrd="0" presId="urn:microsoft.com/office/officeart/2005/8/layout/cycle4"/>
    <dgm:cxn modelId="{4F307744-AFA0-41C0-B07F-445500558220}" type="presOf" srcId="{E67242DC-7EE4-4F4E-BE15-1536F1B1E2B5}" destId="{6DE9A8A0-1596-4FFF-8C8A-7D74B4F7EAE5}" srcOrd="0" destOrd="0" presId="urn:microsoft.com/office/officeart/2005/8/layout/cycle4"/>
    <dgm:cxn modelId="{FD3F8800-9BEF-4D0D-ADA3-3C234DB7F20F}" type="presParOf" srcId="{6DE9A8A0-1596-4FFF-8C8A-7D74B4F7EAE5}" destId="{0EA5EBEA-C13F-4BB2-B489-C6D8AA9140AD}" srcOrd="0" destOrd="0" presId="urn:microsoft.com/office/officeart/2005/8/layout/cycle4"/>
    <dgm:cxn modelId="{627EA524-6B0E-444B-849F-67AF10D67D9D}" type="presParOf" srcId="{0EA5EBEA-C13F-4BB2-B489-C6D8AA9140AD}" destId="{236C281E-A45B-4FCA-AA6F-19848D57BADB}" srcOrd="0" destOrd="0" presId="urn:microsoft.com/office/officeart/2005/8/layout/cycle4"/>
    <dgm:cxn modelId="{35B47F39-4047-4A42-9033-5FA20CBC0091}" type="presParOf" srcId="{6DE9A8A0-1596-4FFF-8C8A-7D74B4F7EAE5}" destId="{B694F0F4-419F-4FCA-94A9-E41DB970ED44}" srcOrd="1" destOrd="0" presId="urn:microsoft.com/office/officeart/2005/8/layout/cycle4"/>
    <dgm:cxn modelId="{9A3AC379-B2F6-4DE1-82BB-FA64364E1D27}" type="presParOf" srcId="{B694F0F4-419F-4FCA-94A9-E41DB970ED44}" destId="{E627D151-2540-4F5E-ABCA-39C7E0F65457}" srcOrd="0" destOrd="0" presId="urn:microsoft.com/office/officeart/2005/8/layout/cycle4"/>
    <dgm:cxn modelId="{C829982C-29EC-4EC3-ACE5-1251F3BAECC8}" type="presParOf" srcId="{B694F0F4-419F-4FCA-94A9-E41DB970ED44}" destId="{53D7F1BA-4BAB-4155-A4D3-A18B845BFC31}" srcOrd="1" destOrd="0" presId="urn:microsoft.com/office/officeart/2005/8/layout/cycle4"/>
    <dgm:cxn modelId="{5E7F1500-E159-4099-951E-F7200E938E0C}" type="presParOf" srcId="{B694F0F4-419F-4FCA-94A9-E41DB970ED44}" destId="{1303BEB8-6383-4342-9800-2C52FF14CFA1}" srcOrd="2" destOrd="0" presId="urn:microsoft.com/office/officeart/2005/8/layout/cycle4"/>
    <dgm:cxn modelId="{FF666ED7-02E3-4E19-9BC8-4EAAD85A5D77}" type="presParOf" srcId="{B694F0F4-419F-4FCA-94A9-E41DB970ED44}" destId="{246C704A-1FF9-4AC3-87DB-499A4FF2F20D}" srcOrd="3" destOrd="0" presId="urn:microsoft.com/office/officeart/2005/8/layout/cycle4"/>
    <dgm:cxn modelId="{5A80532D-0D3D-4D68-B09F-159D8D97D874}" type="presParOf" srcId="{B694F0F4-419F-4FCA-94A9-E41DB970ED44}" destId="{4A861552-9340-467C-B61A-2E244D6BE255}" srcOrd="4" destOrd="0" presId="urn:microsoft.com/office/officeart/2005/8/layout/cycle4"/>
    <dgm:cxn modelId="{EF047CE1-ABC3-42CB-8184-56A89BEC7348}" type="presParOf" srcId="{6DE9A8A0-1596-4FFF-8C8A-7D74B4F7EAE5}" destId="{846D3E2C-85FA-4199-B3EB-406FCBA604BA}" srcOrd="2" destOrd="0" presId="urn:microsoft.com/office/officeart/2005/8/layout/cycle4"/>
    <dgm:cxn modelId="{E8050D07-8C78-4575-8039-277FC060E807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7242DC-7EE4-4F4E-BE15-1536F1B1E2B5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86A0858-6628-4EB6-99AB-B1191DE04DB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8D0B0DA-4062-4225-8753-355482023608}" type="parTrans" cxnId="{A00ABCEE-78B6-441F-9BF9-73C4AA179E0B}">
      <dgm:prSet/>
      <dgm:spPr/>
      <dgm:t>
        <a:bodyPr/>
        <a:lstStyle/>
        <a:p>
          <a:endParaRPr lang="ru-RU"/>
        </a:p>
      </dgm:t>
    </dgm:pt>
    <dgm:pt modelId="{F6EC7E17-B0A8-440F-BC82-D2D1B84E0A81}" type="sibTrans" cxnId="{A00ABCEE-78B6-441F-9BF9-73C4AA179E0B}">
      <dgm:prSet/>
      <dgm:spPr/>
      <dgm:t>
        <a:bodyPr/>
        <a:lstStyle/>
        <a:p>
          <a:endParaRPr lang="ru-RU"/>
        </a:p>
      </dgm:t>
    </dgm:pt>
    <dgm:pt modelId="{0C7E2B14-E585-41DF-A75E-A1342225830A}">
      <dgm:prSet/>
      <dgm:spPr/>
      <dgm:t>
        <a:bodyPr/>
        <a:lstStyle/>
        <a:p>
          <a:endParaRPr lang="ru-RU" dirty="0"/>
        </a:p>
      </dgm:t>
    </dgm:pt>
    <dgm:pt modelId="{19039345-947B-4626-8C25-0488F86D0198}" type="parTrans" cxnId="{947634BC-91D1-41E8-8BAD-4361BCC4094B}">
      <dgm:prSet/>
      <dgm:spPr/>
      <dgm:t>
        <a:bodyPr/>
        <a:lstStyle/>
        <a:p>
          <a:endParaRPr lang="ru-RU"/>
        </a:p>
      </dgm:t>
    </dgm:pt>
    <dgm:pt modelId="{E7D027FB-34FF-4EEA-B72D-524A0CEAF205}" type="sibTrans" cxnId="{947634BC-91D1-41E8-8BAD-4361BCC4094B}">
      <dgm:prSet/>
      <dgm:spPr/>
      <dgm:t>
        <a:bodyPr/>
        <a:lstStyle/>
        <a:p>
          <a:endParaRPr lang="ru-RU"/>
        </a:p>
      </dgm:t>
    </dgm:pt>
    <dgm:pt modelId="{6DE9A8A0-1596-4FFF-8C8A-7D74B4F7EAE5}" type="pres">
      <dgm:prSet presAssocID="{E67242DC-7EE4-4F4E-BE15-1536F1B1E2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EBEA-C13F-4BB2-B489-C6D8AA9140AD}" type="pres">
      <dgm:prSet presAssocID="{E67242DC-7EE4-4F4E-BE15-1536F1B1E2B5}" presName="children" presStyleCnt="0"/>
      <dgm:spPr/>
    </dgm:pt>
    <dgm:pt modelId="{236C281E-A45B-4FCA-AA6F-19848D57BADB}" type="pres">
      <dgm:prSet presAssocID="{E67242DC-7EE4-4F4E-BE15-1536F1B1E2B5}" presName="childPlaceholder" presStyleCnt="0"/>
      <dgm:spPr/>
    </dgm:pt>
    <dgm:pt modelId="{B694F0F4-419F-4FCA-94A9-E41DB970ED44}" type="pres">
      <dgm:prSet presAssocID="{E67242DC-7EE4-4F4E-BE15-1536F1B1E2B5}" presName="circle" presStyleCnt="0"/>
      <dgm:spPr/>
    </dgm:pt>
    <dgm:pt modelId="{E627D151-2540-4F5E-ABCA-39C7E0F65457}" type="pres">
      <dgm:prSet presAssocID="{E67242DC-7EE4-4F4E-BE15-1536F1B1E2B5}" presName="quadrant1" presStyleLbl="node1" presStyleIdx="0" presStyleCnt="4" custScaleX="265603" custScaleY="211910" custLinFactNeighborX="-81560" custLinFactNeighborY="-44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F1BA-4BAB-4155-A4D3-A18B845BFC31}" type="pres">
      <dgm:prSet presAssocID="{E67242DC-7EE4-4F4E-BE15-1536F1B1E2B5}" presName="quadrant2" presStyleLbl="node1" presStyleIdx="1" presStyleCnt="4" custScaleX="197016" custScaleY="211885" custLinFactNeighborX="47965" custLinFactNeighborY="-30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BEB8-6383-4342-9800-2C52FF14CFA1}" type="pres">
      <dgm:prSet presAssocID="{E67242DC-7EE4-4F4E-BE15-1536F1B1E2B5}" presName="quadrant3" presStyleLbl="node1" presStyleIdx="2" presStyleCnt="4" custScaleX="162501" custScaleY="144494" custLinFactNeighborX="25974" custLinFactNeighborY="31696">
        <dgm:presLayoutVars>
          <dgm:chMax val="1"/>
          <dgm:bulletEnabled val="1"/>
        </dgm:presLayoutVars>
      </dgm:prSet>
      <dgm:spPr/>
    </dgm:pt>
    <dgm:pt modelId="{246C704A-1FF9-4AC3-87DB-499A4FF2F20D}" type="pres">
      <dgm:prSet presAssocID="{E67242DC-7EE4-4F4E-BE15-1536F1B1E2B5}" presName="quadrant4" presStyleLbl="node1" presStyleIdx="3" presStyleCnt="4" custScaleX="235465" custScaleY="156546" custLinFactNeighborX="-71446" custLinFactNeighborY="3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552-9340-467C-B61A-2E244D6BE255}" type="pres">
      <dgm:prSet presAssocID="{E67242DC-7EE4-4F4E-BE15-1536F1B1E2B5}" presName="quadrantPlaceholder" presStyleCnt="0"/>
      <dgm:spPr/>
    </dgm:pt>
    <dgm:pt modelId="{846D3E2C-85FA-4199-B3EB-406FCBA604BA}" type="pres">
      <dgm:prSet presAssocID="{E67242DC-7EE4-4F4E-BE15-1536F1B1E2B5}" presName="center1" presStyleLbl="fgShp" presStyleIdx="0" presStyleCnt="2" custLinFactNeighborX="-8304" custLinFactNeighborY="-14137"/>
      <dgm:spPr/>
    </dgm:pt>
    <dgm:pt modelId="{8C60827A-7551-4C5C-B0A5-8972BE990892}" type="pres">
      <dgm:prSet presAssocID="{E67242DC-7EE4-4F4E-BE15-1536F1B1E2B5}" presName="center2" presStyleLbl="fgShp" presStyleIdx="1" presStyleCnt="2" custLinFactX="289816" custLinFactY="9240" custLinFactNeighborX="300000" custLinFactNeighborY="100000"/>
      <dgm:spPr/>
    </dgm:pt>
  </dgm:ptLst>
  <dgm:cxnLst>
    <dgm:cxn modelId="{A026F044-126A-44BD-A2C9-E11D421AD6CF}" type="presOf" srcId="{0C7E2B14-E585-41DF-A75E-A1342225830A}" destId="{53D7F1BA-4BAB-4155-A4D3-A18B845BFC31}" srcOrd="0" destOrd="0" presId="urn:microsoft.com/office/officeart/2005/8/layout/cycle4"/>
    <dgm:cxn modelId="{947634BC-91D1-41E8-8BAD-4361BCC4094B}" srcId="{E67242DC-7EE4-4F4E-BE15-1536F1B1E2B5}" destId="{0C7E2B14-E585-41DF-A75E-A1342225830A}" srcOrd="1" destOrd="0" parTransId="{19039345-947B-4626-8C25-0488F86D0198}" sibTransId="{E7D027FB-34FF-4EEA-B72D-524A0CEAF205}"/>
    <dgm:cxn modelId="{801DA5A9-636D-4A4A-B511-98C4D2512E39}" type="presOf" srcId="{E67242DC-7EE4-4F4E-BE15-1536F1B1E2B5}" destId="{6DE9A8A0-1596-4FFF-8C8A-7D74B4F7EAE5}" srcOrd="0" destOrd="0" presId="urn:microsoft.com/office/officeart/2005/8/layout/cycle4"/>
    <dgm:cxn modelId="{A00ABCEE-78B6-441F-9BF9-73C4AA179E0B}" srcId="{E67242DC-7EE4-4F4E-BE15-1536F1B1E2B5}" destId="{386A0858-6628-4EB6-99AB-B1191DE04DB6}" srcOrd="0" destOrd="0" parTransId="{28D0B0DA-4062-4225-8753-355482023608}" sibTransId="{F6EC7E17-B0A8-440F-BC82-D2D1B84E0A81}"/>
    <dgm:cxn modelId="{D78A34BE-CD70-483B-9BD1-A4AFF3ECDDB0}" type="presOf" srcId="{386A0858-6628-4EB6-99AB-B1191DE04DB6}" destId="{E627D151-2540-4F5E-ABCA-39C7E0F65457}" srcOrd="0" destOrd="0" presId="urn:microsoft.com/office/officeart/2005/8/layout/cycle4"/>
    <dgm:cxn modelId="{F4B49A53-D868-460E-AADD-543A4EB391B0}" type="presParOf" srcId="{6DE9A8A0-1596-4FFF-8C8A-7D74B4F7EAE5}" destId="{0EA5EBEA-C13F-4BB2-B489-C6D8AA9140AD}" srcOrd="0" destOrd="0" presId="urn:microsoft.com/office/officeart/2005/8/layout/cycle4"/>
    <dgm:cxn modelId="{6DD20647-EB91-4030-B89E-2E19912A0E30}" type="presParOf" srcId="{0EA5EBEA-C13F-4BB2-B489-C6D8AA9140AD}" destId="{236C281E-A45B-4FCA-AA6F-19848D57BADB}" srcOrd="0" destOrd="0" presId="urn:microsoft.com/office/officeart/2005/8/layout/cycle4"/>
    <dgm:cxn modelId="{1E9F3259-98BA-41D1-89BF-B2D03CB2203E}" type="presParOf" srcId="{6DE9A8A0-1596-4FFF-8C8A-7D74B4F7EAE5}" destId="{B694F0F4-419F-4FCA-94A9-E41DB970ED44}" srcOrd="1" destOrd="0" presId="urn:microsoft.com/office/officeart/2005/8/layout/cycle4"/>
    <dgm:cxn modelId="{46E42341-DAEF-4C0D-A102-88D9DACFD695}" type="presParOf" srcId="{B694F0F4-419F-4FCA-94A9-E41DB970ED44}" destId="{E627D151-2540-4F5E-ABCA-39C7E0F65457}" srcOrd="0" destOrd="0" presId="urn:microsoft.com/office/officeart/2005/8/layout/cycle4"/>
    <dgm:cxn modelId="{5C9BE71F-B7E8-4DF9-9D32-76412F5A0CB5}" type="presParOf" srcId="{B694F0F4-419F-4FCA-94A9-E41DB970ED44}" destId="{53D7F1BA-4BAB-4155-A4D3-A18B845BFC31}" srcOrd="1" destOrd="0" presId="urn:microsoft.com/office/officeart/2005/8/layout/cycle4"/>
    <dgm:cxn modelId="{8E197D12-F92B-4B24-ABF4-F4B95496BE6D}" type="presParOf" srcId="{B694F0F4-419F-4FCA-94A9-E41DB970ED44}" destId="{1303BEB8-6383-4342-9800-2C52FF14CFA1}" srcOrd="2" destOrd="0" presId="urn:microsoft.com/office/officeart/2005/8/layout/cycle4"/>
    <dgm:cxn modelId="{C1430131-6A49-44E8-BDBF-D89D99E34E2A}" type="presParOf" srcId="{B694F0F4-419F-4FCA-94A9-E41DB970ED44}" destId="{246C704A-1FF9-4AC3-87DB-499A4FF2F20D}" srcOrd="3" destOrd="0" presId="urn:microsoft.com/office/officeart/2005/8/layout/cycle4"/>
    <dgm:cxn modelId="{7E18296C-6BD1-44BF-A030-80928EB269E5}" type="presParOf" srcId="{B694F0F4-419F-4FCA-94A9-E41DB970ED44}" destId="{4A861552-9340-467C-B61A-2E244D6BE255}" srcOrd="4" destOrd="0" presId="urn:microsoft.com/office/officeart/2005/8/layout/cycle4"/>
    <dgm:cxn modelId="{909C5C0A-BE44-4077-AA2D-9D783C92AB0B}" type="presParOf" srcId="{6DE9A8A0-1596-4FFF-8C8A-7D74B4F7EAE5}" destId="{846D3E2C-85FA-4199-B3EB-406FCBA604BA}" srcOrd="2" destOrd="0" presId="urn:microsoft.com/office/officeart/2005/8/layout/cycle4"/>
    <dgm:cxn modelId="{84C3336C-A9B7-441E-96B6-941B41E6F98C}" type="presParOf" srcId="{6DE9A8A0-1596-4FFF-8C8A-7D74B4F7EAE5}" destId="{8C60827A-7551-4C5C-B0A5-8972BE9908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627612" y="-1363228"/>
          <a:ext cx="5048002" cy="4027523"/>
        </a:xfrm>
        <a:prstGeom prst="pieWedge">
          <a:avLst/>
        </a:prstGeom>
        <a:blipFill rotWithShape="0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850914" y="-183594"/>
        <a:ext cx="3569476" cy="2847889"/>
      </dsp:txXfrm>
    </dsp:sp>
    <dsp:sp modelId="{53D7F1BA-4BAB-4155-A4D3-A18B845BFC31}">
      <dsp:nvSpPr>
        <dsp:cNvPr id="0" name=""/>
        <dsp:cNvSpPr/>
      </dsp:nvSpPr>
      <dsp:spPr>
        <a:xfrm rot="5400000">
          <a:off x="4332962" y="-1041612"/>
          <a:ext cx="4027048" cy="3744450"/>
        </a:xfrm>
        <a:prstGeom prst="pieWedge">
          <a:avLst/>
        </a:prstGeom>
        <a:blipFill rotWithShape="0">
          <a:blip xmlns:r="http://schemas.openxmlformats.org/officeDocument/2006/relationships" r:embed="rId2">
            <a:lum bright="70000" contrast="-7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-5400000">
        <a:off x="4474261" y="-3415"/>
        <a:ext cx="2647726" cy="2847553"/>
      </dsp:txXfrm>
    </dsp:sp>
    <dsp:sp modelId="{1303BEB8-6383-4342-9800-2C52FF14CFA1}">
      <dsp:nvSpPr>
        <dsp:cNvPr id="0" name=""/>
        <dsp:cNvSpPr/>
      </dsp:nvSpPr>
      <dsp:spPr>
        <a:xfrm rot="10800000">
          <a:off x="4437950" y="2574947"/>
          <a:ext cx="3088464" cy="2746226"/>
        </a:xfrm>
        <a:prstGeom prst="pieWedge">
          <a:avLst/>
        </a:prstGeom>
        <a:blipFill rotWithShape="0">
          <a:blip xmlns:r="http://schemas.openxmlformats.org/officeDocument/2006/relationships" r:embed="rId3">
            <a:lum bright="70000" contrast="-7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 rot="10800000">
        <a:off x="4437950" y="2574947"/>
        <a:ext cx="2183874" cy="1941875"/>
      </dsp:txXfrm>
    </dsp:sp>
    <dsp:sp modelId="{246C704A-1FF9-4AC3-87DB-499A4FF2F20D}">
      <dsp:nvSpPr>
        <dsp:cNvPr id="0" name=""/>
        <dsp:cNvSpPr/>
      </dsp:nvSpPr>
      <dsp:spPr>
        <a:xfrm rot="16200000">
          <a:off x="438176" y="1670051"/>
          <a:ext cx="3481010" cy="4213343"/>
        </a:xfrm>
        <a:prstGeom prst="pieWedge">
          <a:avLst/>
        </a:prstGeom>
        <a:blipFill rotWithShape="0">
          <a:blip xmlns:r="http://schemas.openxmlformats.org/officeDocument/2006/relationships" r:embed="rId4">
            <a:lum bright="70000" contrast="-7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5400000">
        <a:off x="1306070" y="2036217"/>
        <a:ext cx="2979283" cy="2461446"/>
      </dsp:txXfrm>
    </dsp:sp>
    <dsp:sp modelId="{846D3E2C-85FA-4199-B3EB-406FCBA604BA}">
      <dsp:nvSpPr>
        <dsp:cNvPr id="0" name=""/>
        <dsp:cNvSpPr/>
      </dsp:nvSpPr>
      <dsp:spPr>
        <a:xfrm>
          <a:off x="3732205" y="1787273"/>
          <a:ext cx="656205" cy="570613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657102" y="2710746"/>
          <a:ext cx="656205" cy="570613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498734" y="-1224132"/>
          <a:ext cx="4910820" cy="39180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939612" y="-76555"/>
        <a:ext cx="3472474" cy="2770496"/>
      </dsp:txXfrm>
    </dsp:sp>
    <dsp:sp modelId="{53D7F1BA-4BAB-4155-A4D3-A18B845BFC31}">
      <dsp:nvSpPr>
        <dsp:cNvPr id="0" name=""/>
        <dsp:cNvSpPr/>
      </dsp:nvSpPr>
      <dsp:spPr>
        <a:xfrm rot="5400000">
          <a:off x="4327033" y="-828812"/>
          <a:ext cx="3917610" cy="3642693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BEB8-6383-4342-9800-2C52FF14CFA1}">
      <dsp:nvSpPr>
        <dsp:cNvPr id="0" name=""/>
        <dsp:cNvSpPr/>
      </dsp:nvSpPr>
      <dsp:spPr>
        <a:xfrm rot="10800000">
          <a:off x="4376973" y="2736298"/>
          <a:ext cx="3004533" cy="2671596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704A-1FF9-4AC3-87DB-499A4FF2F20D}">
      <dsp:nvSpPr>
        <dsp:cNvPr id="0" name=""/>
        <dsp:cNvSpPr/>
      </dsp:nvSpPr>
      <dsp:spPr>
        <a:xfrm rot="16200000">
          <a:off x="696461" y="1893231"/>
          <a:ext cx="2894430" cy="4353589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3E2C-85FA-4199-B3EB-406FCBA604BA}">
      <dsp:nvSpPr>
        <dsp:cNvPr id="0" name=""/>
        <dsp:cNvSpPr/>
      </dsp:nvSpPr>
      <dsp:spPr>
        <a:xfrm>
          <a:off x="3742603" y="1800201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560838" y="2698578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498734" y="-1224132"/>
          <a:ext cx="4910820" cy="39180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939612" y="-76555"/>
        <a:ext cx="3472474" cy="2770496"/>
      </dsp:txXfrm>
    </dsp:sp>
    <dsp:sp modelId="{53D7F1BA-4BAB-4155-A4D3-A18B845BFC31}">
      <dsp:nvSpPr>
        <dsp:cNvPr id="0" name=""/>
        <dsp:cNvSpPr/>
      </dsp:nvSpPr>
      <dsp:spPr>
        <a:xfrm rot="5400000">
          <a:off x="4327033" y="-828812"/>
          <a:ext cx="3917610" cy="3642693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BEB8-6383-4342-9800-2C52FF14CFA1}">
      <dsp:nvSpPr>
        <dsp:cNvPr id="0" name=""/>
        <dsp:cNvSpPr/>
      </dsp:nvSpPr>
      <dsp:spPr>
        <a:xfrm rot="10800000">
          <a:off x="4376973" y="2736298"/>
          <a:ext cx="3004533" cy="2671596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704A-1FF9-4AC3-87DB-499A4FF2F20D}">
      <dsp:nvSpPr>
        <dsp:cNvPr id="0" name=""/>
        <dsp:cNvSpPr/>
      </dsp:nvSpPr>
      <dsp:spPr>
        <a:xfrm rot="16200000">
          <a:off x="696461" y="1893231"/>
          <a:ext cx="2894430" cy="4353589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3E2C-85FA-4199-B3EB-406FCBA604BA}">
      <dsp:nvSpPr>
        <dsp:cNvPr id="0" name=""/>
        <dsp:cNvSpPr/>
      </dsp:nvSpPr>
      <dsp:spPr>
        <a:xfrm>
          <a:off x="3742603" y="1800201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560838" y="2698578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498734" y="-1224132"/>
          <a:ext cx="4910820" cy="39180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939612" y="-76555"/>
        <a:ext cx="3472474" cy="2770496"/>
      </dsp:txXfrm>
    </dsp:sp>
    <dsp:sp modelId="{53D7F1BA-4BAB-4155-A4D3-A18B845BFC31}">
      <dsp:nvSpPr>
        <dsp:cNvPr id="0" name=""/>
        <dsp:cNvSpPr/>
      </dsp:nvSpPr>
      <dsp:spPr>
        <a:xfrm rot="5400000">
          <a:off x="4327033" y="-828812"/>
          <a:ext cx="3917610" cy="3642693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BEB8-6383-4342-9800-2C52FF14CFA1}">
      <dsp:nvSpPr>
        <dsp:cNvPr id="0" name=""/>
        <dsp:cNvSpPr/>
      </dsp:nvSpPr>
      <dsp:spPr>
        <a:xfrm rot="10800000">
          <a:off x="4376973" y="2736298"/>
          <a:ext cx="3004533" cy="2671596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704A-1FF9-4AC3-87DB-499A4FF2F20D}">
      <dsp:nvSpPr>
        <dsp:cNvPr id="0" name=""/>
        <dsp:cNvSpPr/>
      </dsp:nvSpPr>
      <dsp:spPr>
        <a:xfrm rot="16200000">
          <a:off x="696461" y="1893231"/>
          <a:ext cx="2894430" cy="4353589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3E2C-85FA-4199-B3EB-406FCBA604BA}">
      <dsp:nvSpPr>
        <dsp:cNvPr id="0" name=""/>
        <dsp:cNvSpPr/>
      </dsp:nvSpPr>
      <dsp:spPr>
        <a:xfrm>
          <a:off x="3742603" y="1800201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560838" y="2698578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498734" y="-1224132"/>
          <a:ext cx="4910820" cy="39180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939612" y="-76555"/>
        <a:ext cx="3472474" cy="2770496"/>
      </dsp:txXfrm>
    </dsp:sp>
    <dsp:sp modelId="{53D7F1BA-4BAB-4155-A4D3-A18B845BFC31}">
      <dsp:nvSpPr>
        <dsp:cNvPr id="0" name=""/>
        <dsp:cNvSpPr/>
      </dsp:nvSpPr>
      <dsp:spPr>
        <a:xfrm rot="5400000">
          <a:off x="4327033" y="-828812"/>
          <a:ext cx="3917610" cy="3642693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BEB8-6383-4342-9800-2C52FF14CFA1}">
      <dsp:nvSpPr>
        <dsp:cNvPr id="0" name=""/>
        <dsp:cNvSpPr/>
      </dsp:nvSpPr>
      <dsp:spPr>
        <a:xfrm rot="10800000">
          <a:off x="4376973" y="2736298"/>
          <a:ext cx="3004533" cy="2671596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704A-1FF9-4AC3-87DB-499A4FF2F20D}">
      <dsp:nvSpPr>
        <dsp:cNvPr id="0" name=""/>
        <dsp:cNvSpPr/>
      </dsp:nvSpPr>
      <dsp:spPr>
        <a:xfrm rot="16200000">
          <a:off x="696461" y="1893231"/>
          <a:ext cx="2894430" cy="4353589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3E2C-85FA-4199-B3EB-406FCBA604BA}">
      <dsp:nvSpPr>
        <dsp:cNvPr id="0" name=""/>
        <dsp:cNvSpPr/>
      </dsp:nvSpPr>
      <dsp:spPr>
        <a:xfrm>
          <a:off x="3742603" y="1800201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560838" y="2698578"/>
          <a:ext cx="638372" cy="555106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498734" y="-1224132"/>
          <a:ext cx="4910820" cy="39180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939612" y="-76555"/>
        <a:ext cx="3472474" cy="2770496"/>
      </dsp:txXfrm>
    </dsp:sp>
    <dsp:sp modelId="{53D7F1BA-4BAB-4155-A4D3-A18B845BFC31}">
      <dsp:nvSpPr>
        <dsp:cNvPr id="0" name=""/>
        <dsp:cNvSpPr/>
      </dsp:nvSpPr>
      <dsp:spPr>
        <a:xfrm rot="5400000">
          <a:off x="4327033" y="-828812"/>
          <a:ext cx="3917610" cy="3642693"/>
        </a:xfrm>
        <a:prstGeom prst="pieWedg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BEB8-6383-4342-9800-2C52FF14CFA1}">
      <dsp:nvSpPr>
        <dsp:cNvPr id="0" name=""/>
        <dsp:cNvSpPr/>
      </dsp:nvSpPr>
      <dsp:spPr>
        <a:xfrm rot="10800000">
          <a:off x="4376973" y="2736298"/>
          <a:ext cx="3004533" cy="2671596"/>
        </a:xfrm>
        <a:prstGeom prst="pieWedg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704A-1FF9-4AC3-87DB-499A4FF2F20D}">
      <dsp:nvSpPr>
        <dsp:cNvPr id="0" name=""/>
        <dsp:cNvSpPr/>
      </dsp:nvSpPr>
      <dsp:spPr>
        <a:xfrm rot="16200000">
          <a:off x="696461" y="1893231"/>
          <a:ext cx="2894430" cy="4353589"/>
        </a:xfrm>
        <a:prstGeom prst="pieWedg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3E2C-85FA-4199-B3EB-406FCBA604BA}">
      <dsp:nvSpPr>
        <dsp:cNvPr id="0" name=""/>
        <dsp:cNvSpPr/>
      </dsp:nvSpPr>
      <dsp:spPr>
        <a:xfrm>
          <a:off x="3742603" y="1800201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560838" y="2698578"/>
          <a:ext cx="638372" cy="55510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4C3A8-EE14-4DB5-9285-1A61722D47A3}">
      <dsp:nvSpPr>
        <dsp:cNvPr id="0" name=""/>
        <dsp:cNvSpPr/>
      </dsp:nvSpPr>
      <dsp:spPr>
        <a:xfrm>
          <a:off x="0" y="0"/>
          <a:ext cx="4510901" cy="10349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/>
        </a:p>
      </dsp:txBody>
      <dsp:txXfrm>
        <a:off x="1005674" y="0"/>
        <a:ext cx="3505226" cy="1034946"/>
      </dsp:txXfrm>
    </dsp:sp>
    <dsp:sp modelId="{8402480B-BBF2-46A6-95D8-89CCAC46DA5A}">
      <dsp:nvSpPr>
        <dsp:cNvPr id="0" name=""/>
        <dsp:cNvSpPr/>
      </dsp:nvSpPr>
      <dsp:spPr>
        <a:xfrm>
          <a:off x="103494" y="103494"/>
          <a:ext cx="902180" cy="8279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C7291-DB24-47EE-89D3-7AA677CA6BDE}">
      <dsp:nvSpPr>
        <dsp:cNvPr id="0" name=""/>
        <dsp:cNvSpPr/>
      </dsp:nvSpPr>
      <dsp:spPr>
        <a:xfrm>
          <a:off x="0" y="1138440"/>
          <a:ext cx="4510901" cy="1034946"/>
        </a:xfrm>
        <a:prstGeom prst="roundRect">
          <a:avLst>
            <a:gd name="adj" fmla="val 1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>
        <a:off x="1005674" y="1138440"/>
        <a:ext cx="3505226" cy="1034946"/>
      </dsp:txXfrm>
    </dsp:sp>
    <dsp:sp modelId="{C5AA9FA3-354A-4CA0-AB1A-4F06E5D8D582}">
      <dsp:nvSpPr>
        <dsp:cNvPr id="0" name=""/>
        <dsp:cNvSpPr/>
      </dsp:nvSpPr>
      <dsp:spPr>
        <a:xfrm>
          <a:off x="103494" y="1241935"/>
          <a:ext cx="902180" cy="827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D78A3-548F-4CF4-8CD5-FC7FD92AEF5A}">
      <dsp:nvSpPr>
        <dsp:cNvPr id="0" name=""/>
        <dsp:cNvSpPr/>
      </dsp:nvSpPr>
      <dsp:spPr>
        <a:xfrm>
          <a:off x="0" y="2276881"/>
          <a:ext cx="4510901" cy="1034946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>
        <a:off x="1005674" y="2276881"/>
        <a:ext cx="3505226" cy="1034946"/>
      </dsp:txXfrm>
    </dsp:sp>
    <dsp:sp modelId="{D1922220-724D-4917-84A0-1125A752A3FD}">
      <dsp:nvSpPr>
        <dsp:cNvPr id="0" name=""/>
        <dsp:cNvSpPr/>
      </dsp:nvSpPr>
      <dsp:spPr>
        <a:xfrm>
          <a:off x="103494" y="2380375"/>
          <a:ext cx="902180" cy="827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73603-3C0B-46D1-B93B-6161D72C0BE1}">
      <dsp:nvSpPr>
        <dsp:cNvPr id="0" name=""/>
        <dsp:cNvSpPr/>
      </dsp:nvSpPr>
      <dsp:spPr>
        <a:xfrm>
          <a:off x="0" y="3415321"/>
          <a:ext cx="4510901" cy="1034946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1005674" y="3415321"/>
        <a:ext cx="3505226" cy="1034946"/>
      </dsp:txXfrm>
    </dsp:sp>
    <dsp:sp modelId="{D0CD2A10-B6BF-45F5-8729-5983459993ED}">
      <dsp:nvSpPr>
        <dsp:cNvPr id="0" name=""/>
        <dsp:cNvSpPr/>
      </dsp:nvSpPr>
      <dsp:spPr>
        <a:xfrm>
          <a:off x="103494" y="3518816"/>
          <a:ext cx="902180" cy="827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20DA0-8182-4C84-ADCE-C1E48EB7BD84}">
      <dsp:nvSpPr>
        <dsp:cNvPr id="0" name=""/>
        <dsp:cNvSpPr/>
      </dsp:nvSpPr>
      <dsp:spPr>
        <a:xfrm>
          <a:off x="0" y="4553762"/>
          <a:ext cx="4510901" cy="1034946"/>
        </a:xfrm>
        <a:prstGeom prst="roundRect">
          <a:avLst>
            <a:gd name="adj" fmla="val 1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1005674" y="4553762"/>
        <a:ext cx="3505226" cy="1034946"/>
      </dsp:txXfrm>
    </dsp:sp>
    <dsp:sp modelId="{95003589-9F7A-4F22-87DD-A82076F7B304}">
      <dsp:nvSpPr>
        <dsp:cNvPr id="0" name=""/>
        <dsp:cNvSpPr/>
      </dsp:nvSpPr>
      <dsp:spPr>
        <a:xfrm>
          <a:off x="103494" y="4657257"/>
          <a:ext cx="902180" cy="827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8CDBF-6EB0-4A74-BF05-E2BBB1B5A9AA}">
      <dsp:nvSpPr>
        <dsp:cNvPr id="0" name=""/>
        <dsp:cNvSpPr/>
      </dsp:nvSpPr>
      <dsp:spPr>
        <a:xfrm>
          <a:off x="0" y="5692203"/>
          <a:ext cx="4510901" cy="103494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1005674" y="5692203"/>
        <a:ext cx="3505226" cy="1034946"/>
      </dsp:txXfrm>
    </dsp:sp>
    <dsp:sp modelId="{000FEF66-CEB3-4A84-B5AE-86FA1D57C634}">
      <dsp:nvSpPr>
        <dsp:cNvPr id="0" name=""/>
        <dsp:cNvSpPr/>
      </dsp:nvSpPr>
      <dsp:spPr>
        <a:xfrm>
          <a:off x="103494" y="5795697"/>
          <a:ext cx="902180" cy="8279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498734" y="-1224132"/>
          <a:ext cx="4910820" cy="39180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939612" y="-76555"/>
        <a:ext cx="3472474" cy="2770496"/>
      </dsp:txXfrm>
    </dsp:sp>
    <dsp:sp modelId="{53D7F1BA-4BAB-4155-A4D3-A18B845BFC31}">
      <dsp:nvSpPr>
        <dsp:cNvPr id="0" name=""/>
        <dsp:cNvSpPr/>
      </dsp:nvSpPr>
      <dsp:spPr>
        <a:xfrm rot="5400000">
          <a:off x="4327033" y="-828812"/>
          <a:ext cx="3917610" cy="3642693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-5400000">
        <a:off x="4464492" y="181171"/>
        <a:ext cx="2575773" cy="2770169"/>
      </dsp:txXfrm>
    </dsp:sp>
    <dsp:sp modelId="{1303BEB8-6383-4342-9800-2C52FF14CFA1}">
      <dsp:nvSpPr>
        <dsp:cNvPr id="0" name=""/>
        <dsp:cNvSpPr/>
      </dsp:nvSpPr>
      <dsp:spPr>
        <a:xfrm rot="10800000">
          <a:off x="4376973" y="2736298"/>
          <a:ext cx="3004533" cy="2671596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704A-1FF9-4AC3-87DB-499A4FF2F20D}">
      <dsp:nvSpPr>
        <dsp:cNvPr id="0" name=""/>
        <dsp:cNvSpPr/>
      </dsp:nvSpPr>
      <dsp:spPr>
        <a:xfrm rot="16200000">
          <a:off x="696461" y="1893231"/>
          <a:ext cx="2894430" cy="4353589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3E2C-85FA-4199-B3EB-406FCBA604BA}">
      <dsp:nvSpPr>
        <dsp:cNvPr id="0" name=""/>
        <dsp:cNvSpPr/>
      </dsp:nvSpPr>
      <dsp:spPr>
        <a:xfrm>
          <a:off x="3742603" y="1800201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560838" y="2698578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498734" y="-1224132"/>
          <a:ext cx="4910820" cy="39180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939612" y="-76555"/>
        <a:ext cx="3472474" cy="2770496"/>
      </dsp:txXfrm>
    </dsp:sp>
    <dsp:sp modelId="{53D7F1BA-4BAB-4155-A4D3-A18B845BFC31}">
      <dsp:nvSpPr>
        <dsp:cNvPr id="0" name=""/>
        <dsp:cNvSpPr/>
      </dsp:nvSpPr>
      <dsp:spPr>
        <a:xfrm rot="5400000">
          <a:off x="4327033" y="-828812"/>
          <a:ext cx="3917610" cy="3642693"/>
        </a:xfrm>
        <a:prstGeom prst="pieWedg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BEB8-6383-4342-9800-2C52FF14CFA1}">
      <dsp:nvSpPr>
        <dsp:cNvPr id="0" name=""/>
        <dsp:cNvSpPr/>
      </dsp:nvSpPr>
      <dsp:spPr>
        <a:xfrm rot="10800000">
          <a:off x="4376973" y="2736298"/>
          <a:ext cx="3004533" cy="2671596"/>
        </a:xfrm>
        <a:prstGeom prst="pieWedg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704A-1FF9-4AC3-87DB-499A4FF2F20D}">
      <dsp:nvSpPr>
        <dsp:cNvPr id="0" name=""/>
        <dsp:cNvSpPr/>
      </dsp:nvSpPr>
      <dsp:spPr>
        <a:xfrm rot="16200000">
          <a:off x="696461" y="1893231"/>
          <a:ext cx="2894430" cy="4353589"/>
        </a:xfrm>
        <a:prstGeom prst="pieWedg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3E2C-85FA-4199-B3EB-406FCBA604BA}">
      <dsp:nvSpPr>
        <dsp:cNvPr id="0" name=""/>
        <dsp:cNvSpPr/>
      </dsp:nvSpPr>
      <dsp:spPr>
        <a:xfrm>
          <a:off x="3742603" y="1800201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560838" y="2698578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498734" y="-1224132"/>
          <a:ext cx="4910820" cy="39180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939612" y="-76555"/>
        <a:ext cx="3472474" cy="2770496"/>
      </dsp:txXfrm>
    </dsp:sp>
    <dsp:sp modelId="{53D7F1BA-4BAB-4155-A4D3-A18B845BFC31}">
      <dsp:nvSpPr>
        <dsp:cNvPr id="0" name=""/>
        <dsp:cNvSpPr/>
      </dsp:nvSpPr>
      <dsp:spPr>
        <a:xfrm rot="5400000">
          <a:off x="4327033" y="-828812"/>
          <a:ext cx="3917610" cy="364269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BEB8-6383-4342-9800-2C52FF14CFA1}">
      <dsp:nvSpPr>
        <dsp:cNvPr id="0" name=""/>
        <dsp:cNvSpPr/>
      </dsp:nvSpPr>
      <dsp:spPr>
        <a:xfrm rot="10800000">
          <a:off x="4376973" y="2736298"/>
          <a:ext cx="3004533" cy="267159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704A-1FF9-4AC3-87DB-499A4FF2F20D}">
      <dsp:nvSpPr>
        <dsp:cNvPr id="0" name=""/>
        <dsp:cNvSpPr/>
      </dsp:nvSpPr>
      <dsp:spPr>
        <a:xfrm rot="16200000">
          <a:off x="696461" y="1893231"/>
          <a:ext cx="2894430" cy="435358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3E2C-85FA-4199-B3EB-406FCBA604BA}">
      <dsp:nvSpPr>
        <dsp:cNvPr id="0" name=""/>
        <dsp:cNvSpPr/>
      </dsp:nvSpPr>
      <dsp:spPr>
        <a:xfrm>
          <a:off x="3742603" y="1800201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560838" y="2698578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498734" y="-1224132"/>
          <a:ext cx="4910820" cy="39180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939612" y="-76555"/>
        <a:ext cx="3472474" cy="2770496"/>
      </dsp:txXfrm>
    </dsp:sp>
    <dsp:sp modelId="{53D7F1BA-4BAB-4155-A4D3-A18B845BFC31}">
      <dsp:nvSpPr>
        <dsp:cNvPr id="0" name=""/>
        <dsp:cNvSpPr/>
      </dsp:nvSpPr>
      <dsp:spPr>
        <a:xfrm rot="5400000">
          <a:off x="4327033" y="-828812"/>
          <a:ext cx="3917610" cy="3642693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BEB8-6383-4342-9800-2C52FF14CFA1}">
      <dsp:nvSpPr>
        <dsp:cNvPr id="0" name=""/>
        <dsp:cNvSpPr/>
      </dsp:nvSpPr>
      <dsp:spPr>
        <a:xfrm rot="10800000">
          <a:off x="4376973" y="2736298"/>
          <a:ext cx="3004533" cy="2671596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704A-1FF9-4AC3-87DB-499A4FF2F20D}">
      <dsp:nvSpPr>
        <dsp:cNvPr id="0" name=""/>
        <dsp:cNvSpPr/>
      </dsp:nvSpPr>
      <dsp:spPr>
        <a:xfrm rot="16200000">
          <a:off x="696461" y="1893231"/>
          <a:ext cx="2894430" cy="4353589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3E2C-85FA-4199-B3EB-406FCBA604BA}">
      <dsp:nvSpPr>
        <dsp:cNvPr id="0" name=""/>
        <dsp:cNvSpPr/>
      </dsp:nvSpPr>
      <dsp:spPr>
        <a:xfrm>
          <a:off x="3742603" y="1800201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560838" y="2698578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498734" y="-1224132"/>
          <a:ext cx="4910820" cy="39180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939612" y="-76555"/>
        <a:ext cx="3472474" cy="2770496"/>
      </dsp:txXfrm>
    </dsp:sp>
    <dsp:sp modelId="{53D7F1BA-4BAB-4155-A4D3-A18B845BFC31}">
      <dsp:nvSpPr>
        <dsp:cNvPr id="0" name=""/>
        <dsp:cNvSpPr/>
      </dsp:nvSpPr>
      <dsp:spPr>
        <a:xfrm rot="5400000">
          <a:off x="4327033" y="-828812"/>
          <a:ext cx="3917610" cy="3642693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BEB8-6383-4342-9800-2C52FF14CFA1}">
      <dsp:nvSpPr>
        <dsp:cNvPr id="0" name=""/>
        <dsp:cNvSpPr/>
      </dsp:nvSpPr>
      <dsp:spPr>
        <a:xfrm rot="10800000">
          <a:off x="4376973" y="2736298"/>
          <a:ext cx="3004533" cy="2671596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704A-1FF9-4AC3-87DB-499A4FF2F20D}">
      <dsp:nvSpPr>
        <dsp:cNvPr id="0" name=""/>
        <dsp:cNvSpPr/>
      </dsp:nvSpPr>
      <dsp:spPr>
        <a:xfrm rot="16200000">
          <a:off x="696461" y="1893231"/>
          <a:ext cx="2894430" cy="4353589"/>
        </a:xfrm>
        <a:prstGeom prst="pieWedg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3E2C-85FA-4199-B3EB-406FCBA604BA}">
      <dsp:nvSpPr>
        <dsp:cNvPr id="0" name=""/>
        <dsp:cNvSpPr/>
      </dsp:nvSpPr>
      <dsp:spPr>
        <a:xfrm>
          <a:off x="3742603" y="1800201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560838" y="2698578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498734" y="-1224132"/>
          <a:ext cx="4910820" cy="39180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939612" y="-76555"/>
        <a:ext cx="3472474" cy="2770496"/>
      </dsp:txXfrm>
    </dsp:sp>
    <dsp:sp modelId="{53D7F1BA-4BAB-4155-A4D3-A18B845BFC31}">
      <dsp:nvSpPr>
        <dsp:cNvPr id="0" name=""/>
        <dsp:cNvSpPr/>
      </dsp:nvSpPr>
      <dsp:spPr>
        <a:xfrm rot="5400000">
          <a:off x="4327033" y="-828812"/>
          <a:ext cx="3917610" cy="3642693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BEB8-6383-4342-9800-2C52FF14CFA1}">
      <dsp:nvSpPr>
        <dsp:cNvPr id="0" name=""/>
        <dsp:cNvSpPr/>
      </dsp:nvSpPr>
      <dsp:spPr>
        <a:xfrm rot="10800000">
          <a:off x="4376973" y="2736298"/>
          <a:ext cx="3004533" cy="2671596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704A-1FF9-4AC3-87DB-499A4FF2F20D}">
      <dsp:nvSpPr>
        <dsp:cNvPr id="0" name=""/>
        <dsp:cNvSpPr/>
      </dsp:nvSpPr>
      <dsp:spPr>
        <a:xfrm rot="16200000">
          <a:off x="696461" y="1893231"/>
          <a:ext cx="2894430" cy="4353589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3E2C-85FA-4199-B3EB-406FCBA604BA}">
      <dsp:nvSpPr>
        <dsp:cNvPr id="0" name=""/>
        <dsp:cNvSpPr/>
      </dsp:nvSpPr>
      <dsp:spPr>
        <a:xfrm>
          <a:off x="3742603" y="1800201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560838" y="2698578"/>
          <a:ext cx="638372" cy="555106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D151-2540-4F5E-ABCA-39C7E0F65457}">
      <dsp:nvSpPr>
        <dsp:cNvPr id="0" name=""/>
        <dsp:cNvSpPr/>
      </dsp:nvSpPr>
      <dsp:spPr>
        <a:xfrm>
          <a:off x="-498734" y="-1224132"/>
          <a:ext cx="4910820" cy="39180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939612" y="-76555"/>
        <a:ext cx="3472474" cy="2770496"/>
      </dsp:txXfrm>
    </dsp:sp>
    <dsp:sp modelId="{53D7F1BA-4BAB-4155-A4D3-A18B845BFC31}">
      <dsp:nvSpPr>
        <dsp:cNvPr id="0" name=""/>
        <dsp:cNvSpPr/>
      </dsp:nvSpPr>
      <dsp:spPr>
        <a:xfrm rot="5400000">
          <a:off x="4327033" y="-828812"/>
          <a:ext cx="3917610" cy="3642693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-5400000">
        <a:off x="4464492" y="181171"/>
        <a:ext cx="2575773" cy="2770169"/>
      </dsp:txXfrm>
    </dsp:sp>
    <dsp:sp modelId="{1303BEB8-6383-4342-9800-2C52FF14CFA1}">
      <dsp:nvSpPr>
        <dsp:cNvPr id="0" name=""/>
        <dsp:cNvSpPr/>
      </dsp:nvSpPr>
      <dsp:spPr>
        <a:xfrm rot="10800000">
          <a:off x="4376973" y="2736298"/>
          <a:ext cx="3004533" cy="2671596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704A-1FF9-4AC3-87DB-499A4FF2F20D}">
      <dsp:nvSpPr>
        <dsp:cNvPr id="0" name=""/>
        <dsp:cNvSpPr/>
      </dsp:nvSpPr>
      <dsp:spPr>
        <a:xfrm rot="16200000">
          <a:off x="696461" y="1893231"/>
          <a:ext cx="2894430" cy="4353589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3E2C-85FA-4199-B3EB-406FCBA604BA}">
      <dsp:nvSpPr>
        <dsp:cNvPr id="0" name=""/>
        <dsp:cNvSpPr/>
      </dsp:nvSpPr>
      <dsp:spPr>
        <a:xfrm>
          <a:off x="3742603" y="1800201"/>
          <a:ext cx="638372" cy="555106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827A-7551-4C5C-B0A5-8972BE990892}">
      <dsp:nvSpPr>
        <dsp:cNvPr id="0" name=""/>
        <dsp:cNvSpPr/>
      </dsp:nvSpPr>
      <dsp:spPr>
        <a:xfrm rot="10800000">
          <a:off x="7560838" y="2698578"/>
          <a:ext cx="638372" cy="555106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1E2D-B09E-4677-84AC-93952DCDC05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66AD-0433-4C9F-A52D-E0400BD8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4625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1E2D-B09E-4677-84AC-93952DCDC05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66AD-0433-4C9F-A52D-E0400BD8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269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1E2D-B09E-4677-84AC-93952DCDC05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66AD-0433-4C9F-A52D-E0400BD8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597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1E2D-B09E-4677-84AC-93952DCDC05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66AD-0433-4C9F-A52D-E0400BD8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228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1E2D-B09E-4677-84AC-93952DCDC05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66AD-0433-4C9F-A52D-E0400BD8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2014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1E2D-B09E-4677-84AC-93952DCDC05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66AD-0433-4C9F-A52D-E0400BD8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1434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1E2D-B09E-4677-84AC-93952DCDC05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66AD-0433-4C9F-A52D-E0400BD8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22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1E2D-B09E-4677-84AC-93952DCDC05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66AD-0433-4C9F-A52D-E0400BD8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914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1E2D-B09E-4677-84AC-93952DCDC05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66AD-0433-4C9F-A52D-E0400BD8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7108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1E2D-B09E-4677-84AC-93952DCDC05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66AD-0433-4C9F-A52D-E0400BD8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9355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1E2D-B09E-4677-84AC-93952DCDC05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66AD-0433-4C9F-A52D-E0400BD8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4132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1E2D-B09E-4677-84AC-93952DCDC05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D66AD-0433-4C9F-A52D-E0400BD8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6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2.xml"/><Relationship Id="rId18" Type="http://schemas.openxmlformats.org/officeDocument/2006/relationships/slide" Target="slide5.xml"/><Relationship Id="rId3" Type="http://schemas.openxmlformats.org/officeDocument/2006/relationships/image" Target="../media/image6.png"/><Relationship Id="rId21" Type="http://schemas.openxmlformats.org/officeDocument/2006/relationships/slide" Target="slide11.xml"/><Relationship Id="rId7" Type="http://schemas.openxmlformats.org/officeDocument/2006/relationships/image" Target="../media/image10.png"/><Relationship Id="rId12" Type="http://schemas.openxmlformats.org/officeDocument/2006/relationships/diagramColors" Target="../diagrams/colors2.xml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2" Type="http://schemas.openxmlformats.org/officeDocument/2006/relationships/image" Target="../media/image1.wmf"/><Relationship Id="rId16" Type="http://schemas.openxmlformats.org/officeDocument/2006/relationships/slide" Target="slide4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2.xml"/><Relationship Id="rId24" Type="http://schemas.openxmlformats.org/officeDocument/2006/relationships/slide" Target="slide7.xml"/><Relationship Id="rId5" Type="http://schemas.openxmlformats.org/officeDocument/2006/relationships/image" Target="../media/image8.png"/><Relationship Id="rId15" Type="http://schemas.openxmlformats.org/officeDocument/2006/relationships/slide" Target="slide3.xml"/><Relationship Id="rId23" Type="http://schemas.openxmlformats.org/officeDocument/2006/relationships/slide" Target="slide9.xml"/><Relationship Id="rId10" Type="http://schemas.openxmlformats.org/officeDocument/2006/relationships/diagramLayout" Target="../diagrams/layout2.xml"/><Relationship Id="rId19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diagramData" Target="../diagrams/data2.xml"/><Relationship Id="rId14" Type="http://schemas.openxmlformats.org/officeDocument/2006/relationships/slide" Target="slide13.xml"/><Relationship Id="rId22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101977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711469" y="620688"/>
            <a:ext cx="5884867" cy="297252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мире профессий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37077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Карточки по рабочим профессиям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487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556967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932040" y="4221088"/>
            <a:ext cx="2901296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500" b="1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Каменщик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933056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специалист, который занимается возведением, ремонтом </a:t>
            </a:r>
            <a:r>
              <a:rPr lang="ru-RU" sz="2400" dirty="0">
                <a:solidFill>
                  <a:srgbClr val="002060"/>
                </a:solidFill>
              </a:rPr>
              <a:t>каменных </a:t>
            </a:r>
            <a:r>
              <a:rPr lang="ru-RU" sz="2400" dirty="0" smtClean="0">
                <a:solidFill>
                  <a:srgbClr val="002060"/>
                </a:solidFill>
              </a:rPr>
              <a:t>конструкций, кладкой кирпича</a:t>
            </a:r>
          </a:p>
          <a:p>
            <a:pPr algn="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836712"/>
            <a:ext cx="2736304" cy="3096344"/>
          </a:xfrm>
          <a:prstGeom prst="roundRect">
            <a:avLst>
              <a:gd name="adj" fmla="val 36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0" i="0" dirty="0" smtClean="0"/>
              <a:t>Основные </a:t>
            </a:r>
          </a:p>
          <a:p>
            <a:pPr lvl="0"/>
            <a:r>
              <a:rPr lang="ru-RU" b="0" i="0" dirty="0" smtClean="0"/>
              <a:t>рабочие </a:t>
            </a:r>
          </a:p>
          <a:p>
            <a:pPr fontAlgn="base"/>
            <a:r>
              <a:rPr lang="ru-RU" b="0" i="0" dirty="0" smtClean="0"/>
              <a:t>инструменты: </a:t>
            </a:r>
          </a:p>
          <a:p>
            <a:pPr fontAlgn="base"/>
            <a:r>
              <a:rPr lang="ru-RU" dirty="0" smtClean="0"/>
              <a:t>Кельма</a:t>
            </a:r>
            <a:r>
              <a:rPr lang="ru-RU" dirty="0"/>
              <a:t>; </a:t>
            </a:r>
            <a:endParaRPr lang="ru-RU" dirty="0" smtClean="0"/>
          </a:p>
          <a:p>
            <a:pPr fontAlgn="base"/>
            <a:r>
              <a:rPr lang="ru-RU" dirty="0" smtClean="0"/>
              <a:t>Молоток-кирка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Расшивки (</a:t>
            </a:r>
            <a:r>
              <a:rPr lang="ru-RU" dirty="0" smtClean="0"/>
              <a:t>вогнутая);</a:t>
            </a:r>
            <a:endParaRPr lang="ru-RU" dirty="0"/>
          </a:p>
          <a:p>
            <a:pPr fontAlgn="base"/>
            <a:r>
              <a:rPr lang="ru-RU" dirty="0"/>
              <a:t>Отвес; Шнур-причалка;</a:t>
            </a:r>
          </a:p>
          <a:p>
            <a:pPr fontAlgn="base"/>
            <a:r>
              <a:rPr lang="ru-RU" dirty="0"/>
              <a:t>Рулетка; Уровень;</a:t>
            </a:r>
          </a:p>
          <a:p>
            <a:pPr fontAlgn="base"/>
            <a:r>
              <a:rPr lang="ru-RU" dirty="0"/>
              <a:t>Правило; Линейка.</a:t>
            </a:r>
          </a:p>
          <a:p>
            <a:endParaRPr lang="ru-RU" dirty="0"/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812360" y="63093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На оглавление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21002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109205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055080" y="4221088"/>
            <a:ext cx="2757280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Маляр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221088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специалист, который осуществляет облицовку поверхностей зданий, внутреннюю отделку помещений</a:t>
            </a:r>
            <a:endParaRPr lang="ru-RU" sz="2400" dirty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836712"/>
            <a:ext cx="2736304" cy="3096344"/>
          </a:xfrm>
          <a:prstGeom prst="roundRect">
            <a:avLst>
              <a:gd name="adj" fmla="val 36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0" i="0" dirty="0" smtClean="0"/>
              <a:t>Основные </a:t>
            </a:r>
          </a:p>
          <a:p>
            <a:pPr lvl="0"/>
            <a:r>
              <a:rPr lang="ru-RU" b="0" i="0" dirty="0" smtClean="0"/>
              <a:t>рабочие </a:t>
            </a:r>
          </a:p>
          <a:p>
            <a:pPr lvl="0"/>
            <a:r>
              <a:rPr lang="ru-RU" b="0" i="0" dirty="0" smtClean="0"/>
              <a:t>инструменты: </a:t>
            </a:r>
          </a:p>
          <a:p>
            <a:pPr lvl="0"/>
            <a:r>
              <a:rPr lang="ru-RU" b="0" i="0" dirty="0" smtClean="0"/>
              <a:t>Валик; </a:t>
            </a:r>
          </a:p>
          <a:p>
            <a:pPr lvl="0"/>
            <a:r>
              <a:rPr lang="ru-RU" b="0" i="0" dirty="0" smtClean="0"/>
              <a:t>Кисть; </a:t>
            </a:r>
          </a:p>
          <a:p>
            <a:pPr lvl="0"/>
            <a:r>
              <a:rPr lang="ru-RU" b="0" i="0" dirty="0" smtClean="0"/>
              <a:t>Шпатель.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812360" y="63093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На оглавление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21002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730164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932040" y="4221088"/>
            <a:ext cx="2901296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Монтажник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07707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специалист, который занимается соединением, установкой, подключением и  закреплением </a:t>
            </a:r>
            <a:r>
              <a:rPr lang="ru-RU" sz="2400" dirty="0">
                <a:solidFill>
                  <a:srgbClr val="002060"/>
                </a:solidFill>
              </a:rPr>
              <a:t>оборудования</a:t>
            </a:r>
          </a:p>
          <a:p>
            <a:pPr algn="r"/>
            <a:endParaRPr lang="ru-RU" sz="2400" dirty="0" smtClean="0">
              <a:solidFill>
                <a:srgbClr val="002060"/>
              </a:solidFill>
            </a:endParaRPr>
          </a:p>
          <a:p>
            <a:pPr algn="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836712"/>
            <a:ext cx="2736304" cy="3096344"/>
          </a:xfrm>
          <a:prstGeom prst="roundRect">
            <a:avLst>
              <a:gd name="adj" fmla="val 36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0" i="0" dirty="0" smtClean="0"/>
              <a:t>Основные </a:t>
            </a:r>
          </a:p>
          <a:p>
            <a:pPr lvl="0"/>
            <a:r>
              <a:rPr lang="ru-RU" b="0" i="0" dirty="0" smtClean="0"/>
              <a:t>рабочие </a:t>
            </a:r>
          </a:p>
          <a:p>
            <a:r>
              <a:rPr lang="ru-RU" b="0" i="0" dirty="0" smtClean="0"/>
              <a:t>инструменты: </a:t>
            </a:r>
            <a:r>
              <a:rPr lang="ru-RU" dirty="0" smtClean="0"/>
              <a:t>Монтажные </a:t>
            </a:r>
            <a:r>
              <a:rPr lang="ru-RU" dirty="0"/>
              <a:t>ломы;</a:t>
            </a:r>
            <a:br>
              <a:rPr lang="ru-RU" dirty="0"/>
            </a:br>
            <a:r>
              <a:rPr lang="ru-RU" dirty="0" smtClean="0"/>
              <a:t>Зубило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Стальные </a:t>
            </a:r>
            <a:r>
              <a:rPr lang="ru-RU" dirty="0"/>
              <a:t>щетки, или скребки;</a:t>
            </a:r>
            <a:br>
              <a:rPr lang="ru-RU" dirty="0"/>
            </a:br>
            <a:r>
              <a:rPr lang="ru-RU" dirty="0" err="1" smtClean="0"/>
              <a:t>Подштопка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Стальная </a:t>
            </a:r>
            <a:r>
              <a:rPr lang="ru-RU" dirty="0"/>
              <a:t>конопатка;</a:t>
            </a:r>
            <a:br>
              <a:rPr lang="ru-RU" dirty="0"/>
            </a:br>
            <a:r>
              <a:rPr lang="ru-RU" dirty="0" smtClean="0"/>
              <a:t>Заправщик </a:t>
            </a:r>
            <a:r>
              <a:rPr lang="ru-RU" dirty="0"/>
              <a:t>жгутовых материалов.</a:t>
            </a:r>
          </a:p>
          <a:p>
            <a:endParaRPr lang="ru-RU" dirty="0"/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812360" y="63093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На оглавление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09805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498050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055080" y="4221088"/>
            <a:ext cx="2757280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Водитель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07707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специалист, который водит транспорт и осуществляет грузовые перевозки</a:t>
            </a:r>
            <a:endParaRPr lang="ru-RU" sz="2400" dirty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836712"/>
            <a:ext cx="2736304" cy="3096344"/>
          </a:xfrm>
          <a:prstGeom prst="roundRect">
            <a:avLst>
              <a:gd name="adj" fmla="val 36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0" i="0" dirty="0" smtClean="0"/>
              <a:t>Основные </a:t>
            </a:r>
          </a:p>
          <a:p>
            <a:pPr lvl="0"/>
            <a:r>
              <a:rPr lang="ru-RU" b="0" i="0" dirty="0" smtClean="0"/>
              <a:t>рабочие </a:t>
            </a:r>
          </a:p>
          <a:p>
            <a:pPr lvl="0"/>
            <a:r>
              <a:rPr lang="ru-RU" b="0" i="0" dirty="0" smtClean="0"/>
              <a:t>инструменты: </a:t>
            </a:r>
          </a:p>
          <a:p>
            <a:pPr lvl="0"/>
            <a:r>
              <a:rPr lang="ru-RU" dirty="0"/>
              <a:t>К</a:t>
            </a:r>
            <a:r>
              <a:rPr lang="ru-RU" b="0" i="0" dirty="0" smtClean="0"/>
              <a:t>лючи; </a:t>
            </a:r>
          </a:p>
          <a:p>
            <a:pPr lvl="0"/>
            <a:r>
              <a:rPr lang="ru-RU" dirty="0" smtClean="0"/>
              <a:t>Отвертки;</a:t>
            </a:r>
          </a:p>
          <a:p>
            <a:pPr lvl="0"/>
            <a:r>
              <a:rPr lang="ru-RU" dirty="0" smtClean="0"/>
              <a:t>Пассатижи;</a:t>
            </a:r>
          </a:p>
          <a:p>
            <a:pPr lvl="0"/>
            <a:r>
              <a:rPr lang="ru-RU" dirty="0" smtClean="0"/>
              <a:t>Домкрат.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812360" y="63093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На оглавление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21002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489009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1600" y="4149080"/>
            <a:ext cx="3888432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специалист, который занимается планированием, постройкой, ремонтом </a:t>
            </a:r>
            <a:r>
              <a:rPr lang="ru-RU" sz="2400" dirty="0"/>
              <a:t>объектов </a:t>
            </a:r>
          </a:p>
          <a:p>
            <a:pPr lvl="0" algn="r"/>
            <a:endParaRPr lang="ru-RU" sz="2400" dirty="0" smtClean="0"/>
          </a:p>
          <a:p>
            <a:pPr algn="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836712"/>
            <a:ext cx="2736304" cy="3096344"/>
          </a:xfrm>
          <a:prstGeom prst="roundRect">
            <a:avLst>
              <a:gd name="adj" fmla="val 36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i="0" dirty="0" smtClean="0"/>
              <a:t>Основные </a:t>
            </a:r>
          </a:p>
          <a:p>
            <a:pPr lvl="0"/>
            <a:r>
              <a:rPr lang="ru-RU" i="0" dirty="0" smtClean="0"/>
              <a:t>рабочие </a:t>
            </a:r>
          </a:p>
          <a:p>
            <a:pPr lvl="0"/>
            <a:r>
              <a:rPr lang="ru-RU" i="0" dirty="0" smtClean="0"/>
              <a:t>инструменты: </a:t>
            </a:r>
            <a:r>
              <a:rPr lang="ru-RU" dirty="0" smtClean="0"/>
              <a:t>Перфоратор;</a:t>
            </a:r>
          </a:p>
          <a:p>
            <a:pPr lvl="0"/>
            <a:r>
              <a:rPr lang="ru-RU" dirty="0" err="1" smtClean="0"/>
              <a:t>Шуруповёрт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Дрель;</a:t>
            </a:r>
          </a:p>
          <a:p>
            <a:pPr lvl="0"/>
            <a:r>
              <a:rPr lang="ru-RU" dirty="0" smtClean="0"/>
              <a:t>Рулетка;</a:t>
            </a:r>
          </a:p>
          <a:p>
            <a:pPr lvl="0"/>
            <a:r>
              <a:rPr lang="ru-RU" dirty="0" smtClean="0"/>
              <a:t>Уровень;</a:t>
            </a:r>
          </a:p>
          <a:p>
            <a:pPr lvl="0"/>
            <a:r>
              <a:rPr lang="ru-RU" dirty="0" smtClean="0"/>
              <a:t>Торцовка;</a:t>
            </a:r>
          </a:p>
          <a:p>
            <a:pPr lvl="0"/>
            <a:r>
              <a:rPr lang="ru-RU" dirty="0"/>
              <a:t>Камнерезательная </a:t>
            </a:r>
            <a:r>
              <a:rPr lang="ru-RU" dirty="0" smtClean="0"/>
              <a:t>машина.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4221088"/>
            <a:ext cx="2901296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5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Строитель </a:t>
            </a:r>
          </a:p>
        </p:txBody>
      </p:sp>
      <p:sp>
        <p:nvSpPr>
          <p:cNvPr id="11" name="Стрелка вправо 10">
            <a:hlinkClick r:id="rId8" action="ppaction://hlinksldjump"/>
          </p:cNvPr>
          <p:cNvSpPr/>
          <p:nvPr/>
        </p:nvSpPr>
        <p:spPr>
          <a:xfrm>
            <a:off x="7812360" y="63093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На оглавление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11458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619672" y="1340768"/>
            <a:ext cx="5904656" cy="301233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5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Вопросы для проверки </a:t>
            </a: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956376" y="6379748"/>
            <a:ext cx="1008112" cy="40466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н</a:t>
            </a:r>
            <a:r>
              <a:rPr lang="ru-RU" sz="900" dirty="0" smtClean="0"/>
              <a:t>а оглавление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40154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1. В какой профессии используется </a:t>
            </a:r>
            <a:r>
              <a:rPr lang="ru-RU" sz="32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электрододержатель</a:t>
            </a:r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62883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Токарь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Повар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Металлург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397544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Сварщик</a:t>
            </a:r>
          </a:p>
        </p:txBody>
      </p:sp>
    </p:spTree>
    <p:extLst>
      <p:ext uri="{BB962C8B-B14F-4D97-AF65-F5344CB8AC3E}">
        <p14:creationId xmlns:p14="http://schemas.microsoft.com/office/powerpoint/2010/main" val="240154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2. Представитель какой профессии занимается </a:t>
            </a:r>
            <a:r>
              <a:rPr lang="ru-RU" sz="3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обработкой различных деталей с помощью токарного </a:t>
            </a: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станка?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07796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Механик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Слесарь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Металлург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22048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Токарь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0826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3. Выберете лишнее слово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87494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Кисть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Топор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Рубанок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48691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Маляр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0826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4. Столяр-это человек, который?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51020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Делает стол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Красит стол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Сидит за столом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80982" y="4869160"/>
            <a:ext cx="499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Изготавливает изделия из дерева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0826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2"/>
            <a:ext cx="9096944" cy="684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AutoShape 34" descr="https://rpc2.msk.ru/d/shutterstock_2690218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36" descr="https://rpc2.msk.ru/d/shutterstock_26902189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5497" y="116632"/>
            <a:ext cx="4392487" cy="6727149"/>
            <a:chOff x="35497" y="116632"/>
            <a:chExt cx="4392487" cy="6727149"/>
          </a:xfrm>
        </p:grpSpPr>
        <p:sp>
          <p:nvSpPr>
            <p:cNvPr id="3" name="Полилиния 2"/>
            <p:cNvSpPr/>
            <p:nvPr/>
          </p:nvSpPr>
          <p:spPr>
            <a:xfrm>
              <a:off x="35497" y="116632"/>
              <a:ext cx="4392487" cy="1034946"/>
            </a:xfrm>
            <a:custGeom>
              <a:avLst/>
              <a:gdLst>
                <a:gd name="connsiteX0" fmla="*/ 0 w 4392487"/>
                <a:gd name="connsiteY0" fmla="*/ 103495 h 1034946"/>
                <a:gd name="connsiteX1" fmla="*/ 103495 w 4392487"/>
                <a:gd name="connsiteY1" fmla="*/ 0 h 1034946"/>
                <a:gd name="connsiteX2" fmla="*/ 4288992 w 4392487"/>
                <a:gd name="connsiteY2" fmla="*/ 0 h 1034946"/>
                <a:gd name="connsiteX3" fmla="*/ 4392487 w 4392487"/>
                <a:gd name="connsiteY3" fmla="*/ 103495 h 1034946"/>
                <a:gd name="connsiteX4" fmla="*/ 4392487 w 4392487"/>
                <a:gd name="connsiteY4" fmla="*/ 931451 h 1034946"/>
                <a:gd name="connsiteX5" fmla="*/ 4288992 w 4392487"/>
                <a:gd name="connsiteY5" fmla="*/ 1034946 h 1034946"/>
                <a:gd name="connsiteX6" fmla="*/ 103495 w 4392487"/>
                <a:gd name="connsiteY6" fmla="*/ 1034946 h 1034946"/>
                <a:gd name="connsiteX7" fmla="*/ 0 w 4392487"/>
                <a:gd name="connsiteY7" fmla="*/ 931451 h 1034946"/>
                <a:gd name="connsiteX8" fmla="*/ 0 w 4392487"/>
                <a:gd name="connsiteY8" fmla="*/ 103495 h 103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2487" h="1034946">
                  <a:moveTo>
                    <a:pt x="0" y="103495"/>
                  </a:moveTo>
                  <a:cubicBezTo>
                    <a:pt x="0" y="46336"/>
                    <a:pt x="46336" y="0"/>
                    <a:pt x="103495" y="0"/>
                  </a:cubicBezTo>
                  <a:lnTo>
                    <a:pt x="4288992" y="0"/>
                  </a:lnTo>
                  <a:cubicBezTo>
                    <a:pt x="4346151" y="0"/>
                    <a:pt x="4392487" y="46336"/>
                    <a:pt x="4392487" y="103495"/>
                  </a:cubicBezTo>
                  <a:lnTo>
                    <a:pt x="4392487" y="931451"/>
                  </a:lnTo>
                  <a:cubicBezTo>
                    <a:pt x="4392487" y="988610"/>
                    <a:pt x="4346151" y="1034946"/>
                    <a:pt x="4288992" y="1034946"/>
                  </a:cubicBezTo>
                  <a:lnTo>
                    <a:pt x="103495" y="1034946"/>
                  </a:lnTo>
                  <a:cubicBezTo>
                    <a:pt x="46336" y="1034946"/>
                    <a:pt x="0" y="988610"/>
                    <a:pt x="0" y="931451"/>
                  </a:cubicBezTo>
                  <a:lnTo>
                    <a:pt x="0" y="1034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8192" tIns="76200" rIns="76201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38991" y="220126"/>
              <a:ext cx="878497" cy="827956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35497" y="1255072"/>
              <a:ext cx="4392487" cy="1034946"/>
            </a:xfrm>
            <a:custGeom>
              <a:avLst/>
              <a:gdLst>
                <a:gd name="connsiteX0" fmla="*/ 0 w 4392487"/>
                <a:gd name="connsiteY0" fmla="*/ 103495 h 1034946"/>
                <a:gd name="connsiteX1" fmla="*/ 103495 w 4392487"/>
                <a:gd name="connsiteY1" fmla="*/ 0 h 1034946"/>
                <a:gd name="connsiteX2" fmla="*/ 4288992 w 4392487"/>
                <a:gd name="connsiteY2" fmla="*/ 0 h 1034946"/>
                <a:gd name="connsiteX3" fmla="*/ 4392487 w 4392487"/>
                <a:gd name="connsiteY3" fmla="*/ 103495 h 1034946"/>
                <a:gd name="connsiteX4" fmla="*/ 4392487 w 4392487"/>
                <a:gd name="connsiteY4" fmla="*/ 931451 h 1034946"/>
                <a:gd name="connsiteX5" fmla="*/ 4288992 w 4392487"/>
                <a:gd name="connsiteY5" fmla="*/ 1034946 h 1034946"/>
                <a:gd name="connsiteX6" fmla="*/ 103495 w 4392487"/>
                <a:gd name="connsiteY6" fmla="*/ 1034946 h 1034946"/>
                <a:gd name="connsiteX7" fmla="*/ 0 w 4392487"/>
                <a:gd name="connsiteY7" fmla="*/ 931451 h 1034946"/>
                <a:gd name="connsiteX8" fmla="*/ 0 w 4392487"/>
                <a:gd name="connsiteY8" fmla="*/ 103495 h 103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2487" h="1034946">
                  <a:moveTo>
                    <a:pt x="0" y="103495"/>
                  </a:moveTo>
                  <a:cubicBezTo>
                    <a:pt x="0" y="46336"/>
                    <a:pt x="46336" y="0"/>
                    <a:pt x="103495" y="0"/>
                  </a:cubicBezTo>
                  <a:lnTo>
                    <a:pt x="4288992" y="0"/>
                  </a:lnTo>
                  <a:cubicBezTo>
                    <a:pt x="4346151" y="0"/>
                    <a:pt x="4392487" y="46336"/>
                    <a:pt x="4392487" y="103495"/>
                  </a:cubicBezTo>
                  <a:lnTo>
                    <a:pt x="4392487" y="931451"/>
                  </a:lnTo>
                  <a:cubicBezTo>
                    <a:pt x="4392487" y="988610"/>
                    <a:pt x="4346151" y="1034946"/>
                    <a:pt x="4288992" y="1034946"/>
                  </a:cubicBezTo>
                  <a:lnTo>
                    <a:pt x="103495" y="1034946"/>
                  </a:lnTo>
                  <a:cubicBezTo>
                    <a:pt x="46336" y="1034946"/>
                    <a:pt x="0" y="988610"/>
                    <a:pt x="0" y="931451"/>
                  </a:cubicBezTo>
                  <a:lnTo>
                    <a:pt x="0" y="1034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0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8192" tIns="76200" rIns="76201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38991" y="1358567"/>
              <a:ext cx="878497" cy="827956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2150439"/>
                <a:satOff val="-2822"/>
                <a:lumOff val="-2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35497" y="2393513"/>
              <a:ext cx="4392487" cy="1034946"/>
            </a:xfrm>
            <a:custGeom>
              <a:avLst/>
              <a:gdLst>
                <a:gd name="connsiteX0" fmla="*/ 0 w 4392487"/>
                <a:gd name="connsiteY0" fmla="*/ 103495 h 1034946"/>
                <a:gd name="connsiteX1" fmla="*/ 103495 w 4392487"/>
                <a:gd name="connsiteY1" fmla="*/ 0 h 1034946"/>
                <a:gd name="connsiteX2" fmla="*/ 4288992 w 4392487"/>
                <a:gd name="connsiteY2" fmla="*/ 0 h 1034946"/>
                <a:gd name="connsiteX3" fmla="*/ 4392487 w 4392487"/>
                <a:gd name="connsiteY3" fmla="*/ 103495 h 1034946"/>
                <a:gd name="connsiteX4" fmla="*/ 4392487 w 4392487"/>
                <a:gd name="connsiteY4" fmla="*/ 931451 h 1034946"/>
                <a:gd name="connsiteX5" fmla="*/ 4288992 w 4392487"/>
                <a:gd name="connsiteY5" fmla="*/ 1034946 h 1034946"/>
                <a:gd name="connsiteX6" fmla="*/ 103495 w 4392487"/>
                <a:gd name="connsiteY6" fmla="*/ 1034946 h 1034946"/>
                <a:gd name="connsiteX7" fmla="*/ 0 w 4392487"/>
                <a:gd name="connsiteY7" fmla="*/ 931451 h 1034946"/>
                <a:gd name="connsiteX8" fmla="*/ 0 w 4392487"/>
                <a:gd name="connsiteY8" fmla="*/ 103495 h 103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2487" h="1034946">
                  <a:moveTo>
                    <a:pt x="0" y="103495"/>
                  </a:moveTo>
                  <a:cubicBezTo>
                    <a:pt x="0" y="46336"/>
                    <a:pt x="46336" y="0"/>
                    <a:pt x="103495" y="0"/>
                  </a:cubicBezTo>
                  <a:lnTo>
                    <a:pt x="4288992" y="0"/>
                  </a:lnTo>
                  <a:cubicBezTo>
                    <a:pt x="4346151" y="0"/>
                    <a:pt x="4392487" y="46336"/>
                    <a:pt x="4392487" y="103495"/>
                  </a:cubicBezTo>
                  <a:lnTo>
                    <a:pt x="4392487" y="931451"/>
                  </a:lnTo>
                  <a:cubicBezTo>
                    <a:pt x="4392487" y="988610"/>
                    <a:pt x="4346151" y="1034946"/>
                    <a:pt x="4288992" y="1034946"/>
                  </a:cubicBezTo>
                  <a:lnTo>
                    <a:pt x="103495" y="1034946"/>
                  </a:lnTo>
                  <a:cubicBezTo>
                    <a:pt x="46336" y="1034946"/>
                    <a:pt x="0" y="988610"/>
                    <a:pt x="0" y="931451"/>
                  </a:cubicBezTo>
                  <a:lnTo>
                    <a:pt x="0" y="1034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0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8192" tIns="76200" rIns="76201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38991" y="2497007"/>
              <a:ext cx="878497" cy="827956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4300878"/>
                <a:satOff val="-5643"/>
                <a:lumOff val="-55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5497" y="3531953"/>
              <a:ext cx="4392487" cy="1034946"/>
            </a:xfrm>
            <a:custGeom>
              <a:avLst/>
              <a:gdLst>
                <a:gd name="connsiteX0" fmla="*/ 0 w 4392487"/>
                <a:gd name="connsiteY0" fmla="*/ 103495 h 1034946"/>
                <a:gd name="connsiteX1" fmla="*/ 103495 w 4392487"/>
                <a:gd name="connsiteY1" fmla="*/ 0 h 1034946"/>
                <a:gd name="connsiteX2" fmla="*/ 4288992 w 4392487"/>
                <a:gd name="connsiteY2" fmla="*/ 0 h 1034946"/>
                <a:gd name="connsiteX3" fmla="*/ 4392487 w 4392487"/>
                <a:gd name="connsiteY3" fmla="*/ 103495 h 1034946"/>
                <a:gd name="connsiteX4" fmla="*/ 4392487 w 4392487"/>
                <a:gd name="connsiteY4" fmla="*/ 931451 h 1034946"/>
                <a:gd name="connsiteX5" fmla="*/ 4288992 w 4392487"/>
                <a:gd name="connsiteY5" fmla="*/ 1034946 h 1034946"/>
                <a:gd name="connsiteX6" fmla="*/ 103495 w 4392487"/>
                <a:gd name="connsiteY6" fmla="*/ 1034946 h 1034946"/>
                <a:gd name="connsiteX7" fmla="*/ 0 w 4392487"/>
                <a:gd name="connsiteY7" fmla="*/ 931451 h 1034946"/>
                <a:gd name="connsiteX8" fmla="*/ 0 w 4392487"/>
                <a:gd name="connsiteY8" fmla="*/ 103495 h 103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2487" h="1034946">
                  <a:moveTo>
                    <a:pt x="0" y="103495"/>
                  </a:moveTo>
                  <a:cubicBezTo>
                    <a:pt x="0" y="46336"/>
                    <a:pt x="46336" y="0"/>
                    <a:pt x="103495" y="0"/>
                  </a:cubicBezTo>
                  <a:lnTo>
                    <a:pt x="4288992" y="0"/>
                  </a:lnTo>
                  <a:cubicBezTo>
                    <a:pt x="4346151" y="0"/>
                    <a:pt x="4392487" y="46336"/>
                    <a:pt x="4392487" y="103495"/>
                  </a:cubicBezTo>
                  <a:lnTo>
                    <a:pt x="4392487" y="931451"/>
                  </a:lnTo>
                  <a:cubicBezTo>
                    <a:pt x="4392487" y="988610"/>
                    <a:pt x="4346151" y="1034946"/>
                    <a:pt x="4288992" y="1034946"/>
                  </a:cubicBezTo>
                  <a:lnTo>
                    <a:pt x="103495" y="1034946"/>
                  </a:lnTo>
                  <a:cubicBezTo>
                    <a:pt x="46336" y="1034946"/>
                    <a:pt x="0" y="988610"/>
                    <a:pt x="0" y="931451"/>
                  </a:cubicBezTo>
                  <a:lnTo>
                    <a:pt x="0" y="1034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0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1062" tIns="179070" rIns="179071" bIns="179070" numCol="1" spcCol="1270" anchor="ctr" anchorCtr="0">
              <a:noAutofit/>
            </a:bodyPr>
            <a:lstStyle/>
            <a:p>
              <a:pPr lvl="0" algn="l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700" kern="120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38991" y="3635448"/>
              <a:ext cx="878497" cy="827956"/>
            </a:xfrm>
            <a:prstGeom prst="roundRect">
              <a:avLst>
                <a:gd name="adj" fmla="val 10000"/>
              </a:avLst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6451317"/>
                <a:satOff val="-8465"/>
                <a:lumOff val="-83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5497" y="4670394"/>
              <a:ext cx="4392487" cy="1034946"/>
            </a:xfrm>
            <a:custGeom>
              <a:avLst/>
              <a:gdLst>
                <a:gd name="connsiteX0" fmla="*/ 0 w 4392487"/>
                <a:gd name="connsiteY0" fmla="*/ 103495 h 1034946"/>
                <a:gd name="connsiteX1" fmla="*/ 103495 w 4392487"/>
                <a:gd name="connsiteY1" fmla="*/ 0 h 1034946"/>
                <a:gd name="connsiteX2" fmla="*/ 4288992 w 4392487"/>
                <a:gd name="connsiteY2" fmla="*/ 0 h 1034946"/>
                <a:gd name="connsiteX3" fmla="*/ 4392487 w 4392487"/>
                <a:gd name="connsiteY3" fmla="*/ 103495 h 1034946"/>
                <a:gd name="connsiteX4" fmla="*/ 4392487 w 4392487"/>
                <a:gd name="connsiteY4" fmla="*/ 931451 h 1034946"/>
                <a:gd name="connsiteX5" fmla="*/ 4288992 w 4392487"/>
                <a:gd name="connsiteY5" fmla="*/ 1034946 h 1034946"/>
                <a:gd name="connsiteX6" fmla="*/ 103495 w 4392487"/>
                <a:gd name="connsiteY6" fmla="*/ 1034946 h 1034946"/>
                <a:gd name="connsiteX7" fmla="*/ 0 w 4392487"/>
                <a:gd name="connsiteY7" fmla="*/ 931451 h 1034946"/>
                <a:gd name="connsiteX8" fmla="*/ 0 w 4392487"/>
                <a:gd name="connsiteY8" fmla="*/ 103495 h 103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2487" h="1034946">
                  <a:moveTo>
                    <a:pt x="0" y="103495"/>
                  </a:moveTo>
                  <a:cubicBezTo>
                    <a:pt x="0" y="46336"/>
                    <a:pt x="46336" y="0"/>
                    <a:pt x="103495" y="0"/>
                  </a:cubicBezTo>
                  <a:lnTo>
                    <a:pt x="4288992" y="0"/>
                  </a:lnTo>
                  <a:cubicBezTo>
                    <a:pt x="4346151" y="0"/>
                    <a:pt x="4392487" y="46336"/>
                    <a:pt x="4392487" y="103495"/>
                  </a:cubicBezTo>
                  <a:lnTo>
                    <a:pt x="4392487" y="931451"/>
                  </a:lnTo>
                  <a:cubicBezTo>
                    <a:pt x="4392487" y="988610"/>
                    <a:pt x="4346151" y="1034946"/>
                    <a:pt x="4288992" y="1034946"/>
                  </a:cubicBezTo>
                  <a:lnTo>
                    <a:pt x="103495" y="1034946"/>
                  </a:lnTo>
                  <a:cubicBezTo>
                    <a:pt x="46336" y="1034946"/>
                    <a:pt x="0" y="988610"/>
                    <a:pt x="0" y="931451"/>
                  </a:cubicBezTo>
                  <a:lnTo>
                    <a:pt x="0" y="1034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0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1062" tIns="179070" rIns="179071" bIns="179070" numCol="1" spcCol="1270" anchor="ctr" anchorCtr="0">
              <a:noAutofit/>
            </a:bodyPr>
            <a:lstStyle/>
            <a:p>
              <a:pPr lvl="0" algn="l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700" kern="120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38991" y="4773889"/>
              <a:ext cx="878497" cy="827956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8601756"/>
                <a:satOff val="-11286"/>
                <a:lumOff val="-111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5497" y="5808835"/>
              <a:ext cx="4392487" cy="1034946"/>
            </a:xfrm>
            <a:custGeom>
              <a:avLst/>
              <a:gdLst>
                <a:gd name="connsiteX0" fmla="*/ 0 w 4392487"/>
                <a:gd name="connsiteY0" fmla="*/ 103495 h 1034946"/>
                <a:gd name="connsiteX1" fmla="*/ 103495 w 4392487"/>
                <a:gd name="connsiteY1" fmla="*/ 0 h 1034946"/>
                <a:gd name="connsiteX2" fmla="*/ 4288992 w 4392487"/>
                <a:gd name="connsiteY2" fmla="*/ 0 h 1034946"/>
                <a:gd name="connsiteX3" fmla="*/ 4392487 w 4392487"/>
                <a:gd name="connsiteY3" fmla="*/ 103495 h 1034946"/>
                <a:gd name="connsiteX4" fmla="*/ 4392487 w 4392487"/>
                <a:gd name="connsiteY4" fmla="*/ 931451 h 1034946"/>
                <a:gd name="connsiteX5" fmla="*/ 4288992 w 4392487"/>
                <a:gd name="connsiteY5" fmla="*/ 1034946 h 1034946"/>
                <a:gd name="connsiteX6" fmla="*/ 103495 w 4392487"/>
                <a:gd name="connsiteY6" fmla="*/ 1034946 h 1034946"/>
                <a:gd name="connsiteX7" fmla="*/ 0 w 4392487"/>
                <a:gd name="connsiteY7" fmla="*/ 931451 h 1034946"/>
                <a:gd name="connsiteX8" fmla="*/ 0 w 4392487"/>
                <a:gd name="connsiteY8" fmla="*/ 103495 h 103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2487" h="1034946">
                  <a:moveTo>
                    <a:pt x="0" y="103495"/>
                  </a:moveTo>
                  <a:cubicBezTo>
                    <a:pt x="0" y="46336"/>
                    <a:pt x="46336" y="0"/>
                    <a:pt x="103495" y="0"/>
                  </a:cubicBezTo>
                  <a:lnTo>
                    <a:pt x="4288992" y="0"/>
                  </a:lnTo>
                  <a:cubicBezTo>
                    <a:pt x="4346151" y="0"/>
                    <a:pt x="4392487" y="46336"/>
                    <a:pt x="4392487" y="103495"/>
                  </a:cubicBezTo>
                  <a:lnTo>
                    <a:pt x="4392487" y="931451"/>
                  </a:lnTo>
                  <a:cubicBezTo>
                    <a:pt x="4392487" y="988610"/>
                    <a:pt x="4346151" y="1034946"/>
                    <a:pt x="4288992" y="1034946"/>
                  </a:cubicBezTo>
                  <a:lnTo>
                    <a:pt x="103495" y="1034946"/>
                  </a:lnTo>
                  <a:cubicBezTo>
                    <a:pt x="46336" y="1034946"/>
                    <a:pt x="0" y="988610"/>
                    <a:pt x="0" y="931451"/>
                  </a:cubicBezTo>
                  <a:lnTo>
                    <a:pt x="0" y="1034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1062" tIns="179070" rIns="179071" bIns="179070" numCol="1" spcCol="1270" anchor="ctr" anchorCtr="0">
              <a:noAutofit/>
            </a:bodyPr>
            <a:lstStyle/>
            <a:p>
              <a:pPr lvl="0" algn="l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700" kern="120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38991" y="5912329"/>
              <a:ext cx="878497" cy="827956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10752195"/>
                <a:satOff val="-14108"/>
                <a:lumOff val="-138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58" name="Схема 57"/>
          <p:cNvGraphicFramePr/>
          <p:nvPr>
            <p:extLst>
              <p:ext uri="{D42A27DB-BD31-4B8C-83A1-F6EECF244321}">
                <p14:modId xmlns:p14="http://schemas.microsoft.com/office/powerpoint/2010/main" val="1048274113"/>
              </p:ext>
            </p:extLst>
          </p:nvPr>
        </p:nvGraphicFramePr>
        <p:xfrm>
          <a:off x="4525595" y="116632"/>
          <a:ext cx="4510901" cy="672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10394"/>
              </p:ext>
            </p:extLst>
          </p:nvPr>
        </p:nvGraphicFramePr>
        <p:xfrm>
          <a:off x="1187624" y="1412776"/>
          <a:ext cx="2759968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968"/>
              </a:tblGrid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hlinkClick r:id="rId14" action="ppaction://hlinksldjump"/>
                        </a:rPr>
                        <a:t>Водитель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20280"/>
              </p:ext>
            </p:extLst>
          </p:nvPr>
        </p:nvGraphicFramePr>
        <p:xfrm>
          <a:off x="1187624" y="2549128"/>
          <a:ext cx="2759968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968"/>
              </a:tblGrid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hlinkClick r:id="rId15" action="ppaction://hlinksldjump"/>
                        </a:rPr>
                        <a:t>Сварщик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3939"/>
              </p:ext>
            </p:extLst>
          </p:nvPr>
        </p:nvGraphicFramePr>
        <p:xfrm>
          <a:off x="1115616" y="3717032"/>
          <a:ext cx="2759968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968"/>
              </a:tblGrid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hlinkClick r:id="rId16" action="ppaction://hlinksldjump"/>
                        </a:rPr>
                        <a:t>Металлург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hlinkClick r:id="rId16" action="ppaction://hlinksldjump"/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78866"/>
              </p:ext>
            </p:extLst>
          </p:nvPr>
        </p:nvGraphicFramePr>
        <p:xfrm>
          <a:off x="1115616" y="228600"/>
          <a:ext cx="2759968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968"/>
              </a:tblGrid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hlinkClick r:id="rId17" action="ppaction://hlinksldjump"/>
                        </a:rPr>
                        <a:t>Каменщик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168945"/>
              </p:ext>
            </p:extLst>
          </p:nvPr>
        </p:nvGraphicFramePr>
        <p:xfrm>
          <a:off x="1115616" y="4797152"/>
          <a:ext cx="2759968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968"/>
              </a:tblGrid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hlinkClick r:id="rId18" action="ppaction://hlinksldjump"/>
                        </a:rPr>
                        <a:t>Столяр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30752"/>
              </p:ext>
            </p:extLst>
          </p:nvPr>
        </p:nvGraphicFramePr>
        <p:xfrm>
          <a:off x="1187624" y="5949280"/>
          <a:ext cx="2759968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968"/>
              </a:tblGrid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hlinkClick r:id="rId19" action="ppaction://hlinksldjump"/>
                        </a:rPr>
                        <a:t>Монтажник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093059"/>
              </p:ext>
            </p:extLst>
          </p:nvPr>
        </p:nvGraphicFramePr>
        <p:xfrm>
          <a:off x="5652120" y="259949"/>
          <a:ext cx="2759968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968"/>
              </a:tblGrid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hlinkClick r:id="rId20" action="ppaction://hlinksldjump"/>
                        </a:rPr>
                        <a:t>Слесарь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88692"/>
              </p:ext>
            </p:extLst>
          </p:nvPr>
        </p:nvGraphicFramePr>
        <p:xfrm>
          <a:off x="5652120" y="2564904"/>
          <a:ext cx="2759968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968"/>
              </a:tblGrid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hlinkClick r:id="rId21" action="ppaction://hlinksldjump"/>
                        </a:rPr>
                        <a:t>Маляр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27848"/>
              </p:ext>
            </p:extLst>
          </p:nvPr>
        </p:nvGraphicFramePr>
        <p:xfrm>
          <a:off x="5628456" y="3717032"/>
          <a:ext cx="2759968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968"/>
              </a:tblGrid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hlinkClick r:id="rId22" action="ppaction://hlinksldjump"/>
                        </a:rPr>
                        <a:t>Токарь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491253"/>
              </p:ext>
            </p:extLst>
          </p:nvPr>
        </p:nvGraphicFramePr>
        <p:xfrm>
          <a:off x="5652120" y="4797152"/>
          <a:ext cx="2759968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968"/>
              </a:tblGrid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hlinkClick r:id="rId23" action="ppaction://hlinksldjump"/>
                        </a:rPr>
                        <a:t>Механик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66738"/>
              </p:ext>
            </p:extLst>
          </p:nvPr>
        </p:nvGraphicFramePr>
        <p:xfrm>
          <a:off x="5652120" y="5949280"/>
          <a:ext cx="2759968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968"/>
              </a:tblGrid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hlinkClick r:id="rId24" action="ppaction://hlinksldjump"/>
                        </a:rPr>
                        <a:t>Электрик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491510"/>
              </p:ext>
            </p:extLst>
          </p:nvPr>
        </p:nvGraphicFramePr>
        <p:xfrm>
          <a:off x="5652120" y="1412776"/>
          <a:ext cx="2759968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968"/>
              </a:tblGrid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hlinkClick r:id="rId25" action="ppaction://hlinksldjump"/>
                        </a:rPr>
                        <a:t>Строитель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38991" y="4773889"/>
            <a:ext cx="878497" cy="8279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44008" y="228600"/>
            <a:ext cx="878497" cy="8279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8990" y="5913412"/>
            <a:ext cx="878497" cy="8279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27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5. В какой профессии работают в очень горячей обстановке?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580221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Столяр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Механик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Маляр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5357" y="22048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Металлург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0826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6.                    Какая это профессия?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82823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Токарь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Сварщик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Металлург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5015" y="31409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Столяр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8825" y="341691"/>
            <a:ext cx="1305043" cy="1278074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8601756"/>
              <a:satOff val="-11286"/>
              <a:lumOff val="-111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30826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7. Кто кладет кирпич?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38183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Водитель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Механик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Маляр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31113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Каменщик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6345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8. Выберете лишнее?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59784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Токарь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Механик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Металлург 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5357" y="22048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Маляр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6345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9. Кто работает сидя?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61286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Слесарь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Монтажник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Механик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48691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Водитель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9107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10. Кто в работе использует чертежи?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03215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 Металлург 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Водитель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Маляр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5357" y="31113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Строитель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9107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11. Кто из них не соединяет металл?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40172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Слесарь    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Монтажник 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Сварщик 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5357" y="31113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Столяр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6542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12. Кто из них мог бы сделать Буратино?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04969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 Металлург 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Столяр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Монтажник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5357" y="31113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Строитель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6542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13. Кому из них нужна «большая ложка»?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00548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 Металлург 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Токарь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Водитель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5357" y="31113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Строитель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6542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14. Кто из них работает всегда на высоте?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35661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 Металлург 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Водитель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Слесарь 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5357" y="31113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Монтажник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6542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856207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055080" y="4221088"/>
            <a:ext cx="2613264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Сварщик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077072"/>
            <a:ext cx="3888432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2400" dirty="0" smtClean="0"/>
              <a:t>специалист по металлу, который соединяет металлические детали в сложные конструкции при помощи электрической </a:t>
            </a:r>
          </a:p>
          <a:p>
            <a:pPr lvl="0" algn="r"/>
            <a:r>
              <a:rPr lang="ru-RU" sz="2400" dirty="0" smtClean="0"/>
              <a:t>сварки.</a:t>
            </a:r>
          </a:p>
          <a:p>
            <a:pPr algn="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836712"/>
            <a:ext cx="2736304" cy="3096344"/>
          </a:xfrm>
          <a:prstGeom prst="roundRect">
            <a:avLst>
              <a:gd name="adj" fmla="val 36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0" i="0" dirty="0" smtClean="0"/>
              <a:t>Основные </a:t>
            </a:r>
          </a:p>
          <a:p>
            <a:pPr lvl="0"/>
            <a:r>
              <a:rPr lang="ru-RU" b="0" i="0" dirty="0" smtClean="0"/>
              <a:t>рабочие </a:t>
            </a:r>
          </a:p>
          <a:p>
            <a:pPr lvl="0"/>
            <a:r>
              <a:rPr lang="ru-RU" b="0" i="0" dirty="0" smtClean="0"/>
              <a:t>инструменты: </a:t>
            </a:r>
            <a:r>
              <a:rPr lang="ru-RU" dirty="0" err="1"/>
              <a:t>Электрододержатель</a:t>
            </a:r>
            <a:r>
              <a:rPr lang="ru-RU" dirty="0"/>
              <a:t> ; Стальная щетка для удаления ржавчины; Молоток; Зубило или комбинированное зубило; Слесарный молоток; Клеймо и набор шаблонов.</a:t>
            </a:r>
          </a:p>
          <a:p>
            <a:endParaRPr lang="ru-RU" dirty="0"/>
          </a:p>
        </p:txBody>
      </p:sp>
      <p:sp>
        <p:nvSpPr>
          <p:cNvPr id="2" name="Стрелка вправо 1">
            <a:hlinkClick r:id="rId8" action="ppaction://hlinksldjump"/>
          </p:cNvPr>
          <p:cNvSpPr/>
          <p:nvPr/>
        </p:nvSpPr>
        <p:spPr>
          <a:xfrm>
            <a:off x="7812360" y="63093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На оглавление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710418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15. Кто из них работает с красками?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73138"/>
              </p:ext>
            </p:extLst>
          </p:nvPr>
        </p:nvGraphicFramePr>
        <p:xfrm>
          <a:off x="1451992" y="2204864"/>
          <a:ext cx="6096000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8820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 Металлург  </a:t>
                      </a:r>
                      <a:endParaRPr lang="ru-RU" sz="24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Водитель </a:t>
                      </a:r>
                      <a:endParaRPr lang="ru-RU" sz="24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Маляр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5357" y="31113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Строитель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6542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640960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16. Который из них электрик?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89043"/>
              </p:ext>
            </p:extLst>
          </p:nvPr>
        </p:nvGraphicFramePr>
        <p:xfrm>
          <a:off x="1451992" y="1844824"/>
          <a:ext cx="6096000" cy="388843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7760"/>
                <a:gridCol w="5208240"/>
              </a:tblGrid>
              <a:tr h="97210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   </a:t>
                      </a:r>
                      <a:endParaRPr lang="ru-RU" sz="2400" b="0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419099" y="1952972"/>
            <a:ext cx="878497" cy="827956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2373676" y="2912546"/>
            <a:ext cx="902180" cy="827956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8545893"/>
              <a:satOff val="38094"/>
              <a:lumOff val="33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2411760" y="4833292"/>
            <a:ext cx="878497" cy="827956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2150439"/>
              <a:satOff val="-2822"/>
              <a:lumOff val="-27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2421225" y="3842978"/>
            <a:ext cx="902180" cy="827956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26542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91580" y="332656"/>
            <a:ext cx="7560840" cy="56166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/>
              <a:t>Ответы  на вопросы</a:t>
            </a:r>
          </a:p>
          <a:p>
            <a:pPr lvl="0" algn="ctr"/>
            <a:endParaRPr lang="ru-RU" sz="2000" dirty="0"/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Сварщик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Токарь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Маляр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Изготавливает изделия из дерева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Металлург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Столяр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Каменщик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Маляр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Водитель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Строитель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 Столяр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Столяр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Металлург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Монтажник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Маляр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1350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619672" y="1340768"/>
            <a:ext cx="5904656" cy="301233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5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Вы молодцы!</a:t>
            </a: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956376" y="6379748"/>
            <a:ext cx="1008112" cy="40466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н</a:t>
            </a:r>
            <a:r>
              <a:rPr lang="ru-RU" sz="900" dirty="0" smtClean="0"/>
              <a:t>а оглавление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40154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583635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1600" y="4077072"/>
            <a:ext cx="3888432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/>
              <a:t>с</a:t>
            </a:r>
            <a:r>
              <a:rPr lang="ru-RU" sz="2400" dirty="0" smtClean="0"/>
              <a:t>пециалист по получению металла и обработки в горячем состоянии</a:t>
            </a:r>
          </a:p>
          <a:p>
            <a:pPr lvl="0" algn="r"/>
            <a:endParaRPr lang="ru-RU" sz="2400" dirty="0" smtClean="0"/>
          </a:p>
          <a:p>
            <a:pPr algn="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836712"/>
            <a:ext cx="2736304" cy="3096344"/>
          </a:xfrm>
          <a:prstGeom prst="roundRect">
            <a:avLst>
              <a:gd name="adj" fmla="val 36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0" i="0" dirty="0" smtClean="0"/>
              <a:t>Основные </a:t>
            </a:r>
          </a:p>
          <a:p>
            <a:pPr lvl="0"/>
            <a:r>
              <a:rPr lang="ru-RU" b="0" i="0" dirty="0" smtClean="0"/>
              <a:t>рабочие </a:t>
            </a:r>
          </a:p>
          <a:p>
            <a:pPr lvl="0"/>
            <a:r>
              <a:rPr lang="ru-RU" b="0" i="0" dirty="0" smtClean="0"/>
              <a:t>инструменты: </a:t>
            </a:r>
            <a:r>
              <a:rPr lang="ru-RU" dirty="0" smtClean="0"/>
              <a:t>Ложка </a:t>
            </a:r>
            <a:r>
              <a:rPr lang="ru-RU" dirty="0"/>
              <a:t>для забора проб металла и </a:t>
            </a:r>
            <a:r>
              <a:rPr lang="ru-RU" dirty="0" smtClean="0"/>
              <a:t>шлака; Резак; Трамбовка; Пробивные буры; </a:t>
            </a:r>
            <a:r>
              <a:rPr lang="ru-RU" dirty="0"/>
              <a:t>Л</a:t>
            </a:r>
            <a:r>
              <a:rPr lang="ru-RU" dirty="0" smtClean="0"/>
              <a:t>ом; Крюк</a:t>
            </a:r>
            <a:r>
              <a:rPr lang="ru-RU" b="0" i="0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4221088"/>
            <a:ext cx="2952328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5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Металлург</a:t>
            </a:r>
          </a:p>
        </p:txBody>
      </p:sp>
      <p:sp>
        <p:nvSpPr>
          <p:cNvPr id="11" name="Стрелка вправо 10">
            <a:hlinkClick r:id="rId8" action="ppaction://hlinksldjump"/>
          </p:cNvPr>
          <p:cNvSpPr/>
          <p:nvPr/>
        </p:nvSpPr>
        <p:spPr>
          <a:xfrm>
            <a:off x="7812360" y="63093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На оглавление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066952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145078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055080" y="4221088"/>
            <a:ext cx="2613264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Столяр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789040"/>
            <a:ext cx="3888432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Специалист  по обработке </a:t>
            </a:r>
            <a:r>
              <a:rPr lang="ru-RU" sz="2400" dirty="0"/>
              <a:t>древесины, </a:t>
            </a:r>
            <a:r>
              <a:rPr lang="ru-RU" sz="2400" dirty="0" smtClean="0"/>
              <a:t>изготовлению изделия из </a:t>
            </a:r>
            <a:r>
              <a:rPr lang="ru-RU" sz="2400" dirty="0"/>
              <a:t>дерева</a:t>
            </a:r>
          </a:p>
          <a:p>
            <a:pPr lvl="0" algn="r"/>
            <a:r>
              <a:rPr lang="ru-RU" sz="2400" dirty="0" smtClean="0"/>
              <a:t>.</a:t>
            </a:r>
          </a:p>
          <a:p>
            <a:pPr algn="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836712"/>
            <a:ext cx="2736304" cy="3096344"/>
          </a:xfrm>
          <a:prstGeom prst="roundRect">
            <a:avLst>
              <a:gd name="adj" fmla="val 36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0" i="0" dirty="0" smtClean="0"/>
              <a:t>Основные </a:t>
            </a:r>
          </a:p>
          <a:p>
            <a:pPr lvl="0"/>
            <a:r>
              <a:rPr lang="ru-RU" b="0" i="0" dirty="0" smtClean="0"/>
              <a:t>рабочие </a:t>
            </a:r>
          </a:p>
          <a:p>
            <a:pPr lvl="0"/>
            <a:r>
              <a:rPr lang="ru-RU" b="0" i="0" dirty="0" smtClean="0"/>
              <a:t>инструменты: </a:t>
            </a:r>
          </a:p>
          <a:p>
            <a:pPr lvl="0"/>
            <a:r>
              <a:rPr lang="ru-RU" dirty="0" smtClean="0"/>
              <a:t>Линейка; </a:t>
            </a:r>
            <a:r>
              <a:rPr lang="ru-RU" dirty="0"/>
              <a:t>Поверочная </a:t>
            </a:r>
            <a:r>
              <a:rPr lang="ru-RU" dirty="0" smtClean="0"/>
              <a:t>линейка; </a:t>
            </a:r>
            <a:r>
              <a:rPr lang="ru-RU" dirty="0"/>
              <a:t>Радиально-разметочная </a:t>
            </a:r>
            <a:r>
              <a:rPr lang="ru-RU" dirty="0" smtClean="0"/>
              <a:t>линейка; </a:t>
            </a:r>
            <a:r>
              <a:rPr lang="ru-RU" dirty="0"/>
              <a:t>Угольник (наугольник, винкель</a:t>
            </a:r>
            <a:r>
              <a:rPr lang="ru-RU" dirty="0" smtClean="0"/>
              <a:t>); Угломер; Ярунок</a:t>
            </a:r>
            <a:r>
              <a:rPr lang="ru-RU" dirty="0"/>
              <a:t>;</a:t>
            </a:r>
            <a:r>
              <a:rPr lang="ru-RU" dirty="0" smtClean="0"/>
              <a:t> Малка; </a:t>
            </a:r>
            <a:r>
              <a:rPr lang="ru-RU" dirty="0"/>
              <a:t>Уровень (ватерпас). </a:t>
            </a:r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812360" y="63093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На оглавление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96433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277495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055080" y="4221088"/>
            <a:ext cx="2613264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Токарь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077072"/>
            <a:ext cx="3888432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специалист, занимающийся обработкой различных деталей с помощью токарного станка</a:t>
            </a:r>
            <a:endParaRPr lang="ru-RU" sz="2400" dirty="0"/>
          </a:p>
          <a:p>
            <a:pPr lvl="0" algn="r"/>
            <a:r>
              <a:rPr lang="ru-RU" sz="2400" dirty="0" smtClean="0"/>
              <a:t>.</a:t>
            </a:r>
          </a:p>
          <a:p>
            <a:pPr algn="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836712"/>
            <a:ext cx="2736304" cy="3096344"/>
          </a:xfrm>
          <a:prstGeom prst="roundRect">
            <a:avLst>
              <a:gd name="adj" fmla="val 36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0" i="0" dirty="0" smtClean="0"/>
              <a:t>Основные </a:t>
            </a:r>
          </a:p>
          <a:p>
            <a:pPr lvl="0"/>
            <a:r>
              <a:rPr lang="ru-RU" b="0" i="0" dirty="0" smtClean="0"/>
              <a:t>рабочие </a:t>
            </a:r>
          </a:p>
          <a:p>
            <a:pPr lvl="0"/>
            <a:r>
              <a:rPr lang="ru-RU" b="0" i="0" dirty="0" smtClean="0"/>
              <a:t>инструменты: </a:t>
            </a:r>
            <a:r>
              <a:rPr lang="ru-RU" dirty="0" smtClean="0"/>
              <a:t>Резцы </a:t>
            </a:r>
            <a:r>
              <a:rPr lang="ru-RU" dirty="0"/>
              <a:t>(стамески</a:t>
            </a:r>
            <a:r>
              <a:rPr lang="ru-RU" dirty="0" smtClean="0"/>
              <a:t>) , Штангенциркуль</a:t>
            </a:r>
            <a:r>
              <a:rPr lang="ru-RU" dirty="0"/>
              <a:t>, </a:t>
            </a:r>
            <a:r>
              <a:rPr lang="ru-RU" dirty="0" smtClean="0"/>
              <a:t>Кронциркуль</a:t>
            </a:r>
            <a:r>
              <a:rPr lang="ru-RU" dirty="0"/>
              <a:t>,   </a:t>
            </a:r>
            <a:r>
              <a:rPr lang="ru-RU" dirty="0" smtClean="0"/>
              <a:t>Рейсмус</a:t>
            </a:r>
            <a:r>
              <a:rPr lang="ru-RU" dirty="0"/>
              <a:t>,  </a:t>
            </a:r>
            <a:r>
              <a:rPr lang="ru-RU" dirty="0" err="1" smtClean="0"/>
              <a:t>Центроискатель</a:t>
            </a:r>
            <a:r>
              <a:rPr lang="ru-RU" dirty="0"/>
              <a:t>, </a:t>
            </a:r>
            <a:r>
              <a:rPr lang="ru-RU" dirty="0" smtClean="0"/>
              <a:t>Циркуль</a:t>
            </a:r>
            <a:r>
              <a:rPr lang="ru-RU" dirty="0"/>
              <a:t>, </a:t>
            </a:r>
            <a:r>
              <a:rPr lang="ru-RU" dirty="0" smtClean="0"/>
              <a:t>Линейка </a:t>
            </a:r>
            <a:r>
              <a:rPr lang="ru-RU" dirty="0"/>
              <a:t>с подпором, </a:t>
            </a:r>
            <a:r>
              <a:rPr lang="ru-RU" dirty="0" smtClean="0"/>
              <a:t>Шаблон</a:t>
            </a:r>
            <a:r>
              <a:rPr lang="ru-RU" dirty="0"/>
              <a:t>, Г</a:t>
            </a:r>
            <a:r>
              <a:rPr lang="ru-RU" dirty="0" smtClean="0"/>
              <a:t>ребенка, Угольник</a:t>
            </a:r>
            <a:r>
              <a:rPr lang="ru-RU" dirty="0"/>
              <a:t>,  </a:t>
            </a:r>
            <a:r>
              <a:rPr lang="ru-RU" dirty="0" smtClean="0"/>
              <a:t>Ярунок</a:t>
            </a:r>
            <a:r>
              <a:rPr lang="ru-RU" dirty="0"/>
              <a:t> </a:t>
            </a:r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812360" y="63093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На оглавление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35878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790936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055080" y="4221088"/>
            <a:ext cx="2757280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Электрик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149080"/>
            <a:ext cx="3888432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специалист по монтажу, ремонту и техобслуживанию электрооборудования и </a:t>
            </a:r>
            <a:r>
              <a:rPr lang="ru-RU" sz="2400" dirty="0" err="1" smtClean="0"/>
              <a:t>электроцепей</a:t>
            </a:r>
            <a:r>
              <a:rPr lang="ru-RU" sz="2400" dirty="0" smtClean="0"/>
              <a:t>.</a:t>
            </a:r>
          </a:p>
          <a:p>
            <a:pPr algn="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836712"/>
            <a:ext cx="2736304" cy="3096344"/>
          </a:xfrm>
          <a:prstGeom prst="roundRect">
            <a:avLst>
              <a:gd name="adj" fmla="val 36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0" i="0" dirty="0" smtClean="0"/>
              <a:t>Основные </a:t>
            </a:r>
          </a:p>
          <a:p>
            <a:pPr lvl="0"/>
            <a:r>
              <a:rPr lang="ru-RU" b="0" i="0" dirty="0" smtClean="0"/>
              <a:t>рабочие </a:t>
            </a:r>
          </a:p>
          <a:p>
            <a:r>
              <a:rPr lang="ru-RU" b="0" i="0" dirty="0" smtClean="0"/>
              <a:t>инструменты:  </a:t>
            </a:r>
          </a:p>
          <a:p>
            <a:r>
              <a:rPr lang="ru-RU" dirty="0" smtClean="0"/>
              <a:t>Ножи</a:t>
            </a:r>
            <a:r>
              <a:rPr lang="ru-RU" dirty="0"/>
              <a:t>;</a:t>
            </a:r>
          </a:p>
          <a:p>
            <a:r>
              <a:rPr lang="ru-RU" dirty="0"/>
              <a:t>Набор отверток;</a:t>
            </a:r>
          </a:p>
          <a:p>
            <a:r>
              <a:rPr lang="ru-RU" dirty="0" smtClean="0"/>
              <a:t>пассатижи</a:t>
            </a:r>
            <a:r>
              <a:rPr lang="ru-RU" dirty="0"/>
              <a:t>, плоскогубцы, кусачки, стриппер;</a:t>
            </a:r>
          </a:p>
          <a:p>
            <a:r>
              <a:rPr lang="ru-RU" dirty="0"/>
              <a:t>Измерительные </a:t>
            </a:r>
            <a:r>
              <a:rPr lang="ru-RU" dirty="0" smtClean="0"/>
              <a:t>приборы;</a:t>
            </a:r>
            <a:endParaRPr lang="ru-RU" dirty="0"/>
          </a:p>
          <a:p>
            <a:r>
              <a:rPr lang="ru-RU" dirty="0"/>
              <a:t>Изоляционные материалы</a:t>
            </a:r>
          </a:p>
          <a:p>
            <a:endParaRPr lang="ru-RU" dirty="0"/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812360" y="63093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На оглавление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35878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187048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055080" y="4221088"/>
            <a:ext cx="2613264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Слесарь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077072"/>
            <a:ext cx="3888432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специалист по обслуживанию </a:t>
            </a:r>
            <a:r>
              <a:rPr lang="ru-RU" sz="2400" dirty="0"/>
              <a:t>и </a:t>
            </a:r>
            <a:r>
              <a:rPr lang="ru-RU" sz="2400" dirty="0" smtClean="0"/>
              <a:t>наладке </a:t>
            </a:r>
            <a:r>
              <a:rPr lang="ru-RU" sz="2400" dirty="0"/>
              <a:t>механических оборудований </a:t>
            </a:r>
          </a:p>
          <a:p>
            <a:pPr lvl="0" algn="r"/>
            <a:r>
              <a:rPr lang="ru-RU" sz="2400" dirty="0" smtClean="0"/>
              <a:t>.</a:t>
            </a:r>
          </a:p>
          <a:p>
            <a:pPr algn="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980728"/>
            <a:ext cx="2736304" cy="3096344"/>
          </a:xfrm>
          <a:prstGeom prst="roundRect">
            <a:avLst>
              <a:gd name="adj" fmla="val 36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0" i="0" dirty="0" smtClean="0"/>
              <a:t>Основные </a:t>
            </a:r>
          </a:p>
          <a:p>
            <a:pPr lvl="0"/>
            <a:r>
              <a:rPr lang="ru-RU" b="0" i="0" dirty="0" smtClean="0"/>
              <a:t>рабочие </a:t>
            </a:r>
          </a:p>
          <a:p>
            <a:r>
              <a:rPr lang="ru-RU" b="0" i="0" dirty="0" smtClean="0"/>
              <a:t>инструменты: </a:t>
            </a:r>
          </a:p>
          <a:p>
            <a:r>
              <a:rPr lang="ru-RU" dirty="0" smtClean="0"/>
              <a:t>Тиски</a:t>
            </a:r>
            <a:r>
              <a:rPr lang="ru-RU" dirty="0"/>
              <a:t>;</a:t>
            </a:r>
          </a:p>
          <a:p>
            <a:r>
              <a:rPr lang="ru-RU" dirty="0"/>
              <a:t>Напильник;</a:t>
            </a:r>
          </a:p>
          <a:p>
            <a:r>
              <a:rPr lang="ru-RU" dirty="0"/>
              <a:t>Разводной ключ;</a:t>
            </a:r>
          </a:p>
          <a:p>
            <a:r>
              <a:rPr lang="ru-RU" dirty="0"/>
              <a:t>Гаечный ключ;</a:t>
            </a:r>
          </a:p>
          <a:p>
            <a:r>
              <a:rPr lang="ru-RU" dirty="0"/>
              <a:t>Плоскогубцы;</a:t>
            </a:r>
          </a:p>
          <a:p>
            <a:r>
              <a:rPr lang="ru-RU" dirty="0" smtClean="0"/>
              <a:t>Паяльник</a:t>
            </a:r>
            <a:r>
              <a:rPr lang="ru-RU" dirty="0"/>
              <a:t>;</a:t>
            </a:r>
          </a:p>
          <a:p>
            <a:r>
              <a:rPr lang="ru-RU" dirty="0"/>
              <a:t>Настольная наковальня;</a:t>
            </a:r>
          </a:p>
          <a:p>
            <a:r>
              <a:rPr lang="ru-RU" dirty="0"/>
              <a:t>Отвертка;</a:t>
            </a:r>
          </a:p>
          <a:p>
            <a:r>
              <a:rPr lang="ru-RU" dirty="0"/>
              <a:t>Молоток;</a:t>
            </a:r>
          </a:p>
          <a:p>
            <a:r>
              <a:rPr lang="ru-RU" dirty="0" smtClean="0"/>
              <a:t>Ножовка </a:t>
            </a:r>
            <a:r>
              <a:rPr lang="ru-RU" dirty="0"/>
              <a:t>по металлу.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812360" y="63093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На оглавление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96433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2"/>
            <a:ext cx="9144000" cy="6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044782"/>
              </p:ext>
            </p:extLst>
          </p:nvPr>
        </p:nvGraphicFramePr>
        <p:xfrm>
          <a:off x="61156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055080" y="4221088"/>
            <a:ext cx="2757280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Механик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365104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специалист, который обеспечивает надежную и безаварийную работу технического оборудования, обслуживание </a:t>
            </a:r>
          </a:p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и ремонт.</a:t>
            </a:r>
          </a:p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r"/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764704"/>
            <a:ext cx="2736304" cy="3096344"/>
          </a:xfrm>
          <a:prstGeom prst="roundRect">
            <a:avLst>
              <a:gd name="adj" fmla="val 36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0" i="0" dirty="0" smtClean="0"/>
              <a:t>Основные </a:t>
            </a:r>
          </a:p>
          <a:p>
            <a:pPr lvl="0"/>
            <a:r>
              <a:rPr lang="ru-RU" b="0" i="0" dirty="0" smtClean="0"/>
              <a:t>рабочие </a:t>
            </a:r>
          </a:p>
          <a:p>
            <a:pPr lvl="0"/>
            <a:r>
              <a:rPr lang="ru-RU" b="0" i="0" dirty="0" smtClean="0"/>
              <a:t>инструменты: </a:t>
            </a:r>
          </a:p>
          <a:p>
            <a:pPr lvl="0"/>
            <a:r>
              <a:rPr lang="ru-RU" dirty="0" smtClean="0"/>
              <a:t>комплект  ключей;  </a:t>
            </a:r>
          </a:p>
          <a:p>
            <a:pPr lvl="0"/>
            <a:r>
              <a:rPr lang="ru-RU" dirty="0" smtClean="0"/>
              <a:t>Разводной ключ; Свечной ключ; Набор </a:t>
            </a:r>
            <a:r>
              <a:rPr lang="ru-RU" dirty="0"/>
              <a:t>измерительных </a:t>
            </a:r>
            <a:r>
              <a:rPr lang="ru-RU" dirty="0" smtClean="0"/>
              <a:t>щупов; Ниппельный ключ; Отвертки;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Комбинированные </a:t>
            </a:r>
            <a:r>
              <a:rPr lang="ru-RU" dirty="0"/>
              <a:t>щипцы </a:t>
            </a:r>
            <a:r>
              <a:rPr lang="ru-RU" dirty="0" smtClean="0"/>
              <a:t>; Ножовка </a:t>
            </a:r>
            <a:r>
              <a:rPr lang="ru-RU" dirty="0"/>
              <a:t>по </a:t>
            </a:r>
            <a:r>
              <a:rPr lang="ru-RU" dirty="0" smtClean="0"/>
              <a:t>металлу; Насос;</a:t>
            </a:r>
            <a:r>
              <a:rPr lang="ru-RU" dirty="0"/>
              <a:t> </a:t>
            </a:r>
            <a:r>
              <a:rPr lang="ru-RU" dirty="0" smtClean="0"/>
              <a:t> Манометр</a:t>
            </a:r>
            <a:endParaRPr lang="ru-RU" dirty="0"/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812360" y="630932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На оглавление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3828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8896</TotalTime>
  <Words>724</Words>
  <Application>Microsoft Office PowerPoint</Application>
  <PresentationFormat>Экран (4:3)</PresentationFormat>
  <Paragraphs>319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Танзиля</dc:creator>
  <cp:lastModifiedBy>Танзиля</cp:lastModifiedBy>
  <cp:revision>79</cp:revision>
  <dcterms:created xsi:type="dcterms:W3CDTF">2019-10-16T08:48:18Z</dcterms:created>
  <dcterms:modified xsi:type="dcterms:W3CDTF">2023-03-14T17:25:41Z</dcterms:modified>
</cp:coreProperties>
</file>