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6" autoAdjust="0"/>
    <p:restoredTop sz="94660"/>
  </p:normalViewPr>
  <p:slideViewPr>
    <p:cSldViewPr snapToGrid="0">
      <p:cViewPr>
        <p:scale>
          <a:sx n="50" d="100"/>
          <a:sy n="50" d="100"/>
        </p:scale>
        <p:origin x="-2856" y="-1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3625EF-FA61-4F7F-8C6A-D7B30F463A6D}" type="doc">
      <dgm:prSet loTypeId="urn:microsoft.com/office/officeart/2008/layout/HexagonCluster" loCatId="pictur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9EAC7507-319C-4DB9-BD3D-D5FCFF05CC67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/>
            <a:t>Воздушно-капельный путь (при чихании, при кашле, при разговоре)</a:t>
          </a:r>
          <a:endParaRPr lang="ru-RU" dirty="0"/>
        </a:p>
      </dgm:t>
    </dgm:pt>
    <dgm:pt modelId="{CC7E4EAA-4679-44A6-8E35-5A3D34D8F029}" type="parTrans" cxnId="{C542B808-726B-4DB6-919E-7092F54ECADE}">
      <dgm:prSet/>
      <dgm:spPr/>
      <dgm:t>
        <a:bodyPr/>
        <a:lstStyle/>
        <a:p>
          <a:endParaRPr lang="ru-RU"/>
        </a:p>
      </dgm:t>
    </dgm:pt>
    <dgm:pt modelId="{7959EA32-C7EF-457E-BC38-36D950753CC4}" type="sibTrans" cxnId="{C542B808-726B-4DB6-919E-7092F54ECADE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87DE3F6-826D-4067-A0EF-4C99A7240ED5}">
      <dgm:prSet phldrT="[Текст]"/>
      <dgm:spPr/>
      <dgm:t>
        <a:bodyPr/>
        <a:lstStyle/>
        <a:p>
          <a:r>
            <a:rPr lang="ru-RU" dirty="0" smtClean="0"/>
            <a:t>заражение через предметы обихода, туалетные принадлежности, грязные руки, детские игрушки, белье, посуду и т. д.</a:t>
          </a:r>
          <a:endParaRPr lang="ru-RU" dirty="0"/>
        </a:p>
      </dgm:t>
    </dgm:pt>
    <dgm:pt modelId="{9821BECE-AB9B-42BB-A241-8A4637F9CE00}" type="parTrans" cxnId="{27102559-A2E4-4312-B14D-E4FEF20DDF84}">
      <dgm:prSet/>
      <dgm:spPr/>
      <dgm:t>
        <a:bodyPr/>
        <a:lstStyle/>
        <a:p>
          <a:endParaRPr lang="ru-RU"/>
        </a:p>
      </dgm:t>
    </dgm:pt>
    <dgm:pt modelId="{3E0347A4-9A20-4E85-A75B-C01592E73523}" type="sibTrans" cxnId="{27102559-A2E4-4312-B14D-E4FEF20DDF84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76FF9FD-F8D6-4FCA-9808-08C42BAA5883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5DC5A22-C947-495F-B395-011E6E3EF077}" type="parTrans" cxnId="{48ADB7B6-BA52-4C05-9DA5-1EC7486F5E82}">
      <dgm:prSet/>
      <dgm:spPr/>
      <dgm:t>
        <a:bodyPr/>
        <a:lstStyle/>
        <a:p>
          <a:endParaRPr lang="ru-RU"/>
        </a:p>
      </dgm:t>
    </dgm:pt>
    <dgm:pt modelId="{0B6713C7-F489-470B-A186-8D341153091B}" type="sibTrans" cxnId="{48ADB7B6-BA52-4C05-9DA5-1EC7486F5E82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1A964A0-F993-4122-84D9-26322E7E477E}">
      <dgm:prSet phldrT="[Текст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26AA2EB2-137D-4CF8-9762-B0EA1FC7693B}" type="parTrans" cxnId="{68E6D351-C03A-4799-8D66-44A84319F908}">
      <dgm:prSet/>
      <dgm:spPr/>
      <dgm:t>
        <a:bodyPr/>
        <a:lstStyle/>
        <a:p>
          <a:endParaRPr lang="ru-RU"/>
        </a:p>
      </dgm:t>
    </dgm:pt>
    <dgm:pt modelId="{B36E5D3C-0973-4E99-82FD-C4FA6C4B142A}" type="sibTrans" cxnId="{68E6D351-C03A-4799-8D66-44A84319F908}">
      <dgm:prSet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78008D0-A970-4E6D-B3AA-AE9E627E031C}" type="pres">
      <dgm:prSet presAssocID="{DA3625EF-FA61-4F7F-8C6A-D7B30F463A6D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6BE20934-E0E9-414F-A1CE-FBAEFC20A809}" type="pres">
      <dgm:prSet presAssocID="{9EAC7507-319C-4DB9-BD3D-D5FCFF05CC67}" presName="text1" presStyleCnt="0"/>
      <dgm:spPr/>
    </dgm:pt>
    <dgm:pt modelId="{358B214C-C2BF-44B5-AED8-725EC1031DF4}" type="pres">
      <dgm:prSet presAssocID="{9EAC7507-319C-4DB9-BD3D-D5FCFF05CC67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182B4F-A96C-424E-9D6E-5C79A185231B}" type="pres">
      <dgm:prSet presAssocID="{9EAC7507-319C-4DB9-BD3D-D5FCFF05CC67}" presName="textaccent1" presStyleCnt="0"/>
      <dgm:spPr/>
    </dgm:pt>
    <dgm:pt modelId="{F7D274DD-FC28-41BF-B6F9-B4310FD5263A}" type="pres">
      <dgm:prSet presAssocID="{9EAC7507-319C-4DB9-BD3D-D5FCFF05CC67}" presName="accentRepeatNode" presStyleLbl="solidAlignAcc1" presStyleIdx="0" presStyleCnt="8"/>
      <dgm:spPr/>
    </dgm:pt>
    <dgm:pt modelId="{ACC18722-AF61-42D0-8503-1E27B873263A}" type="pres">
      <dgm:prSet presAssocID="{7959EA32-C7EF-457E-BC38-36D950753CC4}" presName="image1" presStyleCnt="0"/>
      <dgm:spPr/>
    </dgm:pt>
    <dgm:pt modelId="{EEA54E56-1066-4222-91F4-E71EBE51BD59}" type="pres">
      <dgm:prSet presAssocID="{7959EA32-C7EF-457E-BC38-36D950753CC4}" presName="imageRepeatNode" presStyleLbl="alignAcc1" presStyleIdx="0" presStyleCnt="4"/>
      <dgm:spPr/>
      <dgm:t>
        <a:bodyPr/>
        <a:lstStyle/>
        <a:p>
          <a:endParaRPr lang="ru-RU"/>
        </a:p>
      </dgm:t>
    </dgm:pt>
    <dgm:pt modelId="{8832791F-0BBB-493B-9933-F41F1EC1B18B}" type="pres">
      <dgm:prSet presAssocID="{7959EA32-C7EF-457E-BC38-36D950753CC4}" presName="imageaccent1" presStyleCnt="0"/>
      <dgm:spPr/>
    </dgm:pt>
    <dgm:pt modelId="{BE6A39BD-7BE7-498D-BB53-A5255620BE3B}" type="pres">
      <dgm:prSet presAssocID="{7959EA32-C7EF-457E-BC38-36D950753CC4}" presName="accentRepeatNode" presStyleLbl="solidAlignAcc1" presStyleIdx="1" presStyleCnt="8"/>
      <dgm:spPr/>
    </dgm:pt>
    <dgm:pt modelId="{F2EB8AA2-E6C0-4E68-A6C6-9128AC8F35E0}" type="pres">
      <dgm:prSet presAssocID="{287DE3F6-826D-4067-A0EF-4C99A7240ED5}" presName="text2" presStyleCnt="0"/>
      <dgm:spPr/>
    </dgm:pt>
    <dgm:pt modelId="{70A9706B-FE8E-48DC-8B2A-53C8912D717F}" type="pres">
      <dgm:prSet presAssocID="{287DE3F6-826D-4067-A0EF-4C99A7240ED5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514FA2-785E-4C56-8948-AA42D2E03006}" type="pres">
      <dgm:prSet presAssocID="{287DE3F6-826D-4067-A0EF-4C99A7240ED5}" presName="textaccent2" presStyleCnt="0"/>
      <dgm:spPr/>
    </dgm:pt>
    <dgm:pt modelId="{75B442F3-217C-4396-9CA8-5E0B053F0369}" type="pres">
      <dgm:prSet presAssocID="{287DE3F6-826D-4067-A0EF-4C99A7240ED5}" presName="accentRepeatNode" presStyleLbl="solidAlignAcc1" presStyleIdx="2" presStyleCnt="8"/>
      <dgm:spPr/>
    </dgm:pt>
    <dgm:pt modelId="{C8DE2E9D-B529-4495-B9E0-3A4556E9AD8D}" type="pres">
      <dgm:prSet presAssocID="{3E0347A4-9A20-4E85-A75B-C01592E73523}" presName="image2" presStyleCnt="0"/>
      <dgm:spPr/>
    </dgm:pt>
    <dgm:pt modelId="{96D716E9-703A-4F5A-89BE-501A2EFDDB1C}" type="pres">
      <dgm:prSet presAssocID="{3E0347A4-9A20-4E85-A75B-C01592E73523}" presName="imageRepeatNode" presStyleLbl="alignAcc1" presStyleIdx="1" presStyleCnt="4"/>
      <dgm:spPr/>
      <dgm:t>
        <a:bodyPr/>
        <a:lstStyle/>
        <a:p>
          <a:endParaRPr lang="ru-RU"/>
        </a:p>
      </dgm:t>
    </dgm:pt>
    <dgm:pt modelId="{8BF924BD-ED77-48DF-90A3-A1579534D2AC}" type="pres">
      <dgm:prSet presAssocID="{3E0347A4-9A20-4E85-A75B-C01592E73523}" presName="imageaccent2" presStyleCnt="0"/>
      <dgm:spPr/>
    </dgm:pt>
    <dgm:pt modelId="{4B87775A-0C27-4469-8D43-34F88E068398}" type="pres">
      <dgm:prSet presAssocID="{3E0347A4-9A20-4E85-A75B-C01592E73523}" presName="accentRepeatNode" presStyleLbl="solidAlignAcc1" presStyleIdx="3" presStyleCnt="8"/>
      <dgm:spPr/>
    </dgm:pt>
    <dgm:pt modelId="{3C64B4CF-E9BD-428E-9A8F-8202BC78BDEF}" type="pres">
      <dgm:prSet presAssocID="{C1A964A0-F993-4122-84D9-26322E7E477E}" presName="text3" presStyleCnt="0"/>
      <dgm:spPr/>
    </dgm:pt>
    <dgm:pt modelId="{ADF0DC0C-15BE-4AE0-98A8-2A72637705B7}" type="pres">
      <dgm:prSet presAssocID="{C1A964A0-F993-4122-84D9-26322E7E477E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CD359A-1F31-45C1-B1A1-CD9C7F4621FD}" type="pres">
      <dgm:prSet presAssocID="{C1A964A0-F993-4122-84D9-26322E7E477E}" presName="textaccent3" presStyleCnt="0"/>
      <dgm:spPr/>
    </dgm:pt>
    <dgm:pt modelId="{86CA5CF5-7CAB-4F1B-9D71-AD49AC984800}" type="pres">
      <dgm:prSet presAssocID="{C1A964A0-F993-4122-84D9-26322E7E477E}" presName="accentRepeatNode" presStyleLbl="solidAlignAcc1" presStyleIdx="4" presStyleCnt="8"/>
      <dgm:spPr/>
    </dgm:pt>
    <dgm:pt modelId="{C966BD2A-5F7A-4193-BC32-D5CCA7F66BFB}" type="pres">
      <dgm:prSet presAssocID="{B36E5D3C-0973-4E99-82FD-C4FA6C4B142A}" presName="image3" presStyleCnt="0"/>
      <dgm:spPr/>
    </dgm:pt>
    <dgm:pt modelId="{F47C065A-2CD3-4A05-89E3-FC798E7CD112}" type="pres">
      <dgm:prSet presAssocID="{B36E5D3C-0973-4E99-82FD-C4FA6C4B142A}" presName="imageRepeatNode" presStyleLbl="alignAcc1" presStyleIdx="2" presStyleCnt="4"/>
      <dgm:spPr/>
      <dgm:t>
        <a:bodyPr/>
        <a:lstStyle/>
        <a:p>
          <a:endParaRPr lang="ru-RU"/>
        </a:p>
      </dgm:t>
    </dgm:pt>
    <dgm:pt modelId="{B137219D-69A7-494C-BF5E-6938D3476F8B}" type="pres">
      <dgm:prSet presAssocID="{B36E5D3C-0973-4E99-82FD-C4FA6C4B142A}" presName="imageaccent3" presStyleCnt="0"/>
      <dgm:spPr/>
    </dgm:pt>
    <dgm:pt modelId="{29DD1EA9-EFF2-4A00-9AD1-6573BCC349DA}" type="pres">
      <dgm:prSet presAssocID="{B36E5D3C-0973-4E99-82FD-C4FA6C4B142A}" presName="accentRepeatNode" presStyleLbl="solidAlignAcc1" presStyleIdx="5" presStyleCnt="8"/>
      <dgm:spPr/>
    </dgm:pt>
    <dgm:pt modelId="{D6DC003A-F609-45C5-B8BC-D1CF2625452B}" type="pres">
      <dgm:prSet presAssocID="{876FF9FD-F8D6-4FCA-9808-08C42BAA5883}" presName="text4" presStyleCnt="0"/>
      <dgm:spPr/>
    </dgm:pt>
    <dgm:pt modelId="{852FD333-6162-4EF4-B60B-71B774D0F571}" type="pres">
      <dgm:prSet presAssocID="{876FF9FD-F8D6-4FCA-9808-08C42BAA5883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8DEB7-5F52-4654-A7C7-20A3DC209538}" type="pres">
      <dgm:prSet presAssocID="{876FF9FD-F8D6-4FCA-9808-08C42BAA5883}" presName="textaccent4" presStyleCnt="0"/>
      <dgm:spPr/>
    </dgm:pt>
    <dgm:pt modelId="{BCBBDCD1-B4B0-4760-8BF4-B32D3291DAA5}" type="pres">
      <dgm:prSet presAssocID="{876FF9FD-F8D6-4FCA-9808-08C42BAA5883}" presName="accentRepeatNode" presStyleLbl="solidAlignAcc1" presStyleIdx="6" presStyleCnt="8"/>
      <dgm:spPr/>
    </dgm:pt>
    <dgm:pt modelId="{ABAE074A-A0B9-4FE8-B46C-302F8EB9CBD6}" type="pres">
      <dgm:prSet presAssocID="{0B6713C7-F489-470B-A186-8D341153091B}" presName="image4" presStyleCnt="0"/>
      <dgm:spPr/>
    </dgm:pt>
    <dgm:pt modelId="{4194F53F-DACB-4444-BAA1-3AFA14DACD5F}" type="pres">
      <dgm:prSet presAssocID="{0B6713C7-F489-470B-A186-8D341153091B}" presName="imageRepeatNode" presStyleLbl="alignAcc1" presStyleIdx="3" presStyleCnt="4"/>
      <dgm:spPr/>
      <dgm:t>
        <a:bodyPr/>
        <a:lstStyle/>
        <a:p>
          <a:endParaRPr lang="ru-RU"/>
        </a:p>
      </dgm:t>
    </dgm:pt>
    <dgm:pt modelId="{BCE7199E-3825-40E6-BD3F-F2A413B99B6D}" type="pres">
      <dgm:prSet presAssocID="{0B6713C7-F489-470B-A186-8D341153091B}" presName="imageaccent4" presStyleCnt="0"/>
      <dgm:spPr/>
    </dgm:pt>
    <dgm:pt modelId="{DEAE020E-C0A8-491E-B208-8997794BB9E6}" type="pres">
      <dgm:prSet presAssocID="{0B6713C7-F489-470B-A186-8D341153091B}" presName="accentRepeatNode" presStyleLbl="solidAlignAcc1" presStyleIdx="7" presStyleCnt="8"/>
      <dgm:spPr/>
    </dgm:pt>
  </dgm:ptLst>
  <dgm:cxnLst>
    <dgm:cxn modelId="{93C059CE-3E49-49D2-AD9F-3BC2B1216FB4}" type="presOf" srcId="{7959EA32-C7EF-457E-BC38-36D950753CC4}" destId="{EEA54E56-1066-4222-91F4-E71EBE51BD59}" srcOrd="0" destOrd="0" presId="urn:microsoft.com/office/officeart/2008/layout/HexagonCluster"/>
    <dgm:cxn modelId="{9412A381-2876-4097-8BD4-1C7093CEAFA4}" type="presOf" srcId="{9EAC7507-319C-4DB9-BD3D-D5FCFF05CC67}" destId="{358B214C-C2BF-44B5-AED8-725EC1031DF4}" srcOrd="0" destOrd="0" presId="urn:microsoft.com/office/officeart/2008/layout/HexagonCluster"/>
    <dgm:cxn modelId="{27102559-A2E4-4312-B14D-E4FEF20DDF84}" srcId="{DA3625EF-FA61-4F7F-8C6A-D7B30F463A6D}" destId="{287DE3F6-826D-4067-A0EF-4C99A7240ED5}" srcOrd="1" destOrd="0" parTransId="{9821BECE-AB9B-42BB-A241-8A4637F9CE00}" sibTransId="{3E0347A4-9A20-4E85-A75B-C01592E73523}"/>
    <dgm:cxn modelId="{C542B808-726B-4DB6-919E-7092F54ECADE}" srcId="{DA3625EF-FA61-4F7F-8C6A-D7B30F463A6D}" destId="{9EAC7507-319C-4DB9-BD3D-D5FCFF05CC67}" srcOrd="0" destOrd="0" parTransId="{CC7E4EAA-4679-44A6-8E35-5A3D34D8F029}" sibTransId="{7959EA32-C7EF-457E-BC38-36D950753CC4}"/>
    <dgm:cxn modelId="{E31C9BC8-5016-421A-95A9-87AAD61DE556}" type="presOf" srcId="{0B6713C7-F489-470B-A186-8D341153091B}" destId="{4194F53F-DACB-4444-BAA1-3AFA14DACD5F}" srcOrd="0" destOrd="0" presId="urn:microsoft.com/office/officeart/2008/layout/HexagonCluster"/>
    <dgm:cxn modelId="{F63F177E-A584-4688-BF83-EA1861DC2DBA}" type="presOf" srcId="{C1A964A0-F993-4122-84D9-26322E7E477E}" destId="{ADF0DC0C-15BE-4AE0-98A8-2A72637705B7}" srcOrd="0" destOrd="0" presId="urn:microsoft.com/office/officeart/2008/layout/HexagonCluster"/>
    <dgm:cxn modelId="{7134D777-43F0-4BE9-B28B-EA923E39A10E}" type="presOf" srcId="{3E0347A4-9A20-4E85-A75B-C01592E73523}" destId="{96D716E9-703A-4F5A-89BE-501A2EFDDB1C}" srcOrd="0" destOrd="0" presId="urn:microsoft.com/office/officeart/2008/layout/HexagonCluster"/>
    <dgm:cxn modelId="{48ADB7B6-BA52-4C05-9DA5-1EC7486F5E82}" srcId="{DA3625EF-FA61-4F7F-8C6A-D7B30F463A6D}" destId="{876FF9FD-F8D6-4FCA-9808-08C42BAA5883}" srcOrd="3" destOrd="0" parTransId="{D5DC5A22-C947-495F-B395-011E6E3EF077}" sibTransId="{0B6713C7-F489-470B-A186-8D341153091B}"/>
    <dgm:cxn modelId="{68E6D351-C03A-4799-8D66-44A84319F908}" srcId="{DA3625EF-FA61-4F7F-8C6A-D7B30F463A6D}" destId="{C1A964A0-F993-4122-84D9-26322E7E477E}" srcOrd="2" destOrd="0" parTransId="{26AA2EB2-137D-4CF8-9762-B0EA1FC7693B}" sibTransId="{B36E5D3C-0973-4E99-82FD-C4FA6C4B142A}"/>
    <dgm:cxn modelId="{58B538E2-239C-4AED-98EC-A493F1473E5F}" type="presOf" srcId="{287DE3F6-826D-4067-A0EF-4C99A7240ED5}" destId="{70A9706B-FE8E-48DC-8B2A-53C8912D717F}" srcOrd="0" destOrd="0" presId="urn:microsoft.com/office/officeart/2008/layout/HexagonCluster"/>
    <dgm:cxn modelId="{2B868445-1A41-4CD3-A3BD-3FB43E7B27C5}" type="presOf" srcId="{B36E5D3C-0973-4E99-82FD-C4FA6C4B142A}" destId="{F47C065A-2CD3-4A05-89E3-FC798E7CD112}" srcOrd="0" destOrd="0" presId="urn:microsoft.com/office/officeart/2008/layout/HexagonCluster"/>
    <dgm:cxn modelId="{0A7C0187-E688-441F-8CAC-E2BF5B0D546F}" type="presOf" srcId="{876FF9FD-F8D6-4FCA-9808-08C42BAA5883}" destId="{852FD333-6162-4EF4-B60B-71B774D0F571}" srcOrd="0" destOrd="0" presId="urn:microsoft.com/office/officeart/2008/layout/HexagonCluster"/>
    <dgm:cxn modelId="{3FB7AEF1-F62E-4DE8-9520-DFA687345D58}" type="presOf" srcId="{DA3625EF-FA61-4F7F-8C6A-D7B30F463A6D}" destId="{D78008D0-A970-4E6D-B3AA-AE9E627E031C}" srcOrd="0" destOrd="0" presId="urn:microsoft.com/office/officeart/2008/layout/HexagonCluster"/>
    <dgm:cxn modelId="{1520173F-0C75-40CE-AAC2-F681023CB113}" type="presParOf" srcId="{D78008D0-A970-4E6D-B3AA-AE9E627E031C}" destId="{6BE20934-E0E9-414F-A1CE-FBAEFC20A809}" srcOrd="0" destOrd="0" presId="urn:microsoft.com/office/officeart/2008/layout/HexagonCluster"/>
    <dgm:cxn modelId="{10440213-3269-49E7-AFFA-367B3938FFDD}" type="presParOf" srcId="{6BE20934-E0E9-414F-A1CE-FBAEFC20A809}" destId="{358B214C-C2BF-44B5-AED8-725EC1031DF4}" srcOrd="0" destOrd="0" presId="urn:microsoft.com/office/officeart/2008/layout/HexagonCluster"/>
    <dgm:cxn modelId="{A075FC1B-812A-4240-848E-2C67EF189C60}" type="presParOf" srcId="{D78008D0-A970-4E6D-B3AA-AE9E627E031C}" destId="{C5182B4F-A96C-424E-9D6E-5C79A185231B}" srcOrd="1" destOrd="0" presId="urn:microsoft.com/office/officeart/2008/layout/HexagonCluster"/>
    <dgm:cxn modelId="{47FFF7AE-D2EE-4EA5-802F-AD21D1BEE47C}" type="presParOf" srcId="{C5182B4F-A96C-424E-9D6E-5C79A185231B}" destId="{F7D274DD-FC28-41BF-B6F9-B4310FD5263A}" srcOrd="0" destOrd="0" presId="urn:microsoft.com/office/officeart/2008/layout/HexagonCluster"/>
    <dgm:cxn modelId="{C3022D88-4C3A-45C5-9EEC-AE893467A1F2}" type="presParOf" srcId="{D78008D0-A970-4E6D-B3AA-AE9E627E031C}" destId="{ACC18722-AF61-42D0-8503-1E27B873263A}" srcOrd="2" destOrd="0" presId="urn:microsoft.com/office/officeart/2008/layout/HexagonCluster"/>
    <dgm:cxn modelId="{C409314B-F536-41CF-9649-C62B7D6A3759}" type="presParOf" srcId="{ACC18722-AF61-42D0-8503-1E27B873263A}" destId="{EEA54E56-1066-4222-91F4-E71EBE51BD59}" srcOrd="0" destOrd="0" presId="urn:microsoft.com/office/officeart/2008/layout/HexagonCluster"/>
    <dgm:cxn modelId="{6CE7F363-89A1-40EC-A19A-763B0FDBC30E}" type="presParOf" srcId="{D78008D0-A970-4E6D-B3AA-AE9E627E031C}" destId="{8832791F-0BBB-493B-9933-F41F1EC1B18B}" srcOrd="3" destOrd="0" presId="urn:microsoft.com/office/officeart/2008/layout/HexagonCluster"/>
    <dgm:cxn modelId="{F53C954C-37F1-4A44-B8C4-41D9B6CC2933}" type="presParOf" srcId="{8832791F-0BBB-493B-9933-F41F1EC1B18B}" destId="{BE6A39BD-7BE7-498D-BB53-A5255620BE3B}" srcOrd="0" destOrd="0" presId="urn:microsoft.com/office/officeart/2008/layout/HexagonCluster"/>
    <dgm:cxn modelId="{25044218-A23F-4302-BC58-62F167CC76D3}" type="presParOf" srcId="{D78008D0-A970-4E6D-B3AA-AE9E627E031C}" destId="{F2EB8AA2-E6C0-4E68-A6C6-9128AC8F35E0}" srcOrd="4" destOrd="0" presId="urn:microsoft.com/office/officeart/2008/layout/HexagonCluster"/>
    <dgm:cxn modelId="{9010A92E-805D-4BFD-9992-61DF0A8C9198}" type="presParOf" srcId="{F2EB8AA2-E6C0-4E68-A6C6-9128AC8F35E0}" destId="{70A9706B-FE8E-48DC-8B2A-53C8912D717F}" srcOrd="0" destOrd="0" presId="urn:microsoft.com/office/officeart/2008/layout/HexagonCluster"/>
    <dgm:cxn modelId="{F3CDAABA-5D62-4D1A-8B98-662F54D72CEE}" type="presParOf" srcId="{D78008D0-A970-4E6D-B3AA-AE9E627E031C}" destId="{93514FA2-785E-4C56-8948-AA42D2E03006}" srcOrd="5" destOrd="0" presId="urn:microsoft.com/office/officeart/2008/layout/HexagonCluster"/>
    <dgm:cxn modelId="{8401366E-EC55-4631-9F8F-819B7DC5EF1F}" type="presParOf" srcId="{93514FA2-785E-4C56-8948-AA42D2E03006}" destId="{75B442F3-217C-4396-9CA8-5E0B053F0369}" srcOrd="0" destOrd="0" presId="urn:microsoft.com/office/officeart/2008/layout/HexagonCluster"/>
    <dgm:cxn modelId="{D1A708B9-3AE0-4391-842F-9897CF9720AE}" type="presParOf" srcId="{D78008D0-A970-4E6D-B3AA-AE9E627E031C}" destId="{C8DE2E9D-B529-4495-B9E0-3A4556E9AD8D}" srcOrd="6" destOrd="0" presId="urn:microsoft.com/office/officeart/2008/layout/HexagonCluster"/>
    <dgm:cxn modelId="{1D3EFBDB-BDDC-4B8B-B76C-4603E3C35170}" type="presParOf" srcId="{C8DE2E9D-B529-4495-B9E0-3A4556E9AD8D}" destId="{96D716E9-703A-4F5A-89BE-501A2EFDDB1C}" srcOrd="0" destOrd="0" presId="urn:microsoft.com/office/officeart/2008/layout/HexagonCluster"/>
    <dgm:cxn modelId="{53D25BC4-542D-4408-9EF3-85183A189F07}" type="presParOf" srcId="{D78008D0-A970-4E6D-B3AA-AE9E627E031C}" destId="{8BF924BD-ED77-48DF-90A3-A1579534D2AC}" srcOrd="7" destOrd="0" presId="urn:microsoft.com/office/officeart/2008/layout/HexagonCluster"/>
    <dgm:cxn modelId="{BF13FA94-188F-40CF-9602-779605CFEBCC}" type="presParOf" srcId="{8BF924BD-ED77-48DF-90A3-A1579534D2AC}" destId="{4B87775A-0C27-4469-8D43-34F88E068398}" srcOrd="0" destOrd="0" presId="urn:microsoft.com/office/officeart/2008/layout/HexagonCluster"/>
    <dgm:cxn modelId="{3188A937-9871-42C5-ACB6-3EC36C5658AA}" type="presParOf" srcId="{D78008D0-A970-4E6D-B3AA-AE9E627E031C}" destId="{3C64B4CF-E9BD-428E-9A8F-8202BC78BDEF}" srcOrd="8" destOrd="0" presId="urn:microsoft.com/office/officeart/2008/layout/HexagonCluster"/>
    <dgm:cxn modelId="{FF147FED-8C68-4305-BAA6-F5DB3185A3EF}" type="presParOf" srcId="{3C64B4CF-E9BD-428E-9A8F-8202BC78BDEF}" destId="{ADF0DC0C-15BE-4AE0-98A8-2A72637705B7}" srcOrd="0" destOrd="0" presId="urn:microsoft.com/office/officeart/2008/layout/HexagonCluster"/>
    <dgm:cxn modelId="{51EE0274-B6C0-4B19-98EA-C524C61CCC46}" type="presParOf" srcId="{D78008D0-A970-4E6D-B3AA-AE9E627E031C}" destId="{CCCD359A-1F31-45C1-B1A1-CD9C7F4621FD}" srcOrd="9" destOrd="0" presId="urn:microsoft.com/office/officeart/2008/layout/HexagonCluster"/>
    <dgm:cxn modelId="{6791CE8F-8FD3-411A-A332-055D0FCBF79C}" type="presParOf" srcId="{CCCD359A-1F31-45C1-B1A1-CD9C7F4621FD}" destId="{86CA5CF5-7CAB-4F1B-9D71-AD49AC984800}" srcOrd="0" destOrd="0" presId="urn:microsoft.com/office/officeart/2008/layout/HexagonCluster"/>
    <dgm:cxn modelId="{705B1C10-4F08-49E3-BFEB-89E83232261A}" type="presParOf" srcId="{D78008D0-A970-4E6D-B3AA-AE9E627E031C}" destId="{C966BD2A-5F7A-4193-BC32-D5CCA7F66BFB}" srcOrd="10" destOrd="0" presId="urn:microsoft.com/office/officeart/2008/layout/HexagonCluster"/>
    <dgm:cxn modelId="{E72A70B7-5AF2-4A20-8592-7439A73CAAEC}" type="presParOf" srcId="{C966BD2A-5F7A-4193-BC32-D5CCA7F66BFB}" destId="{F47C065A-2CD3-4A05-89E3-FC798E7CD112}" srcOrd="0" destOrd="0" presId="urn:microsoft.com/office/officeart/2008/layout/HexagonCluster"/>
    <dgm:cxn modelId="{0BD33506-199E-43FC-AECB-4FB61DE6CAD3}" type="presParOf" srcId="{D78008D0-A970-4E6D-B3AA-AE9E627E031C}" destId="{B137219D-69A7-494C-BF5E-6938D3476F8B}" srcOrd="11" destOrd="0" presId="urn:microsoft.com/office/officeart/2008/layout/HexagonCluster"/>
    <dgm:cxn modelId="{53A78530-7CC6-41B0-B4B8-A0A7293FA413}" type="presParOf" srcId="{B137219D-69A7-494C-BF5E-6938D3476F8B}" destId="{29DD1EA9-EFF2-4A00-9AD1-6573BCC349DA}" srcOrd="0" destOrd="0" presId="urn:microsoft.com/office/officeart/2008/layout/HexagonCluster"/>
    <dgm:cxn modelId="{BB5336BC-5F0D-4DB9-A549-4B62A7343CFB}" type="presParOf" srcId="{D78008D0-A970-4E6D-B3AA-AE9E627E031C}" destId="{D6DC003A-F609-45C5-B8BC-D1CF2625452B}" srcOrd="12" destOrd="0" presId="urn:microsoft.com/office/officeart/2008/layout/HexagonCluster"/>
    <dgm:cxn modelId="{17867A94-408A-4D26-BD24-B4E7BDFBFDD6}" type="presParOf" srcId="{D6DC003A-F609-45C5-B8BC-D1CF2625452B}" destId="{852FD333-6162-4EF4-B60B-71B774D0F571}" srcOrd="0" destOrd="0" presId="urn:microsoft.com/office/officeart/2008/layout/HexagonCluster"/>
    <dgm:cxn modelId="{B824283B-EA8C-4AA5-9AFB-3499BCA84E29}" type="presParOf" srcId="{D78008D0-A970-4E6D-B3AA-AE9E627E031C}" destId="{EBB8DEB7-5F52-4654-A7C7-20A3DC209538}" srcOrd="13" destOrd="0" presId="urn:microsoft.com/office/officeart/2008/layout/HexagonCluster"/>
    <dgm:cxn modelId="{C5DB3B60-03BE-4BB7-B4AA-5A19561B1F05}" type="presParOf" srcId="{EBB8DEB7-5F52-4654-A7C7-20A3DC209538}" destId="{BCBBDCD1-B4B0-4760-8BF4-B32D3291DAA5}" srcOrd="0" destOrd="0" presId="urn:microsoft.com/office/officeart/2008/layout/HexagonCluster"/>
    <dgm:cxn modelId="{CA63EEED-35C7-48D7-B0F5-C7447DBC223E}" type="presParOf" srcId="{D78008D0-A970-4E6D-B3AA-AE9E627E031C}" destId="{ABAE074A-A0B9-4FE8-B46C-302F8EB9CBD6}" srcOrd="14" destOrd="0" presId="urn:microsoft.com/office/officeart/2008/layout/HexagonCluster"/>
    <dgm:cxn modelId="{BE85618A-5076-45AF-9961-138F5E7CF2D6}" type="presParOf" srcId="{ABAE074A-A0B9-4FE8-B46C-302F8EB9CBD6}" destId="{4194F53F-DACB-4444-BAA1-3AFA14DACD5F}" srcOrd="0" destOrd="0" presId="urn:microsoft.com/office/officeart/2008/layout/HexagonCluster"/>
    <dgm:cxn modelId="{CEC57EB2-2D90-4316-978E-648D67A9E441}" type="presParOf" srcId="{D78008D0-A970-4E6D-B3AA-AE9E627E031C}" destId="{BCE7199E-3825-40E6-BD3F-F2A413B99B6D}" srcOrd="15" destOrd="0" presId="urn:microsoft.com/office/officeart/2008/layout/HexagonCluster"/>
    <dgm:cxn modelId="{AE788ED0-0EFA-4C9B-9C6F-5E09710A0970}" type="presParOf" srcId="{BCE7199E-3825-40E6-BD3F-F2A413B99B6D}" destId="{DEAE020E-C0A8-491E-B208-8997794BB9E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90C25B-DF29-4A2D-BD36-746D9467BBD6}" type="doc">
      <dgm:prSet loTypeId="urn:microsoft.com/office/officeart/2008/layout/PictureGrid" loCatId="picture" qsTypeId="urn:microsoft.com/office/officeart/2005/8/quickstyle/3d1" qsCatId="3D" csTypeId="urn:microsoft.com/office/officeart/2005/8/colors/accent1_1" csCatId="accent1" phldr="1"/>
      <dgm:spPr/>
    </dgm:pt>
    <dgm:pt modelId="{2599F77D-119F-4E0E-BEEB-EA08717DCE65}">
      <dgm:prSet phldrT="[Текст]"/>
      <dgm:spPr>
        <a:xfrm>
          <a:off x="1056379" y="1530838"/>
          <a:ext cx="2303606" cy="749505"/>
        </a:xfrm>
      </dgm:spPr>
      <dgm:t>
        <a:bodyPr/>
        <a:lstStyle/>
        <a:p>
          <a:endParaRPr lang="ru-RU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gm:t>
    </dgm:pt>
    <dgm:pt modelId="{B2AE07DE-F5D9-4F11-80A4-F1DFB3F2786A}" type="parTrans" cxnId="{AF41582E-764D-4F20-896D-6984A7BF34B9}">
      <dgm:prSet/>
      <dgm:spPr/>
      <dgm:t>
        <a:bodyPr/>
        <a:lstStyle/>
        <a:p>
          <a:endParaRPr lang="ru-RU"/>
        </a:p>
      </dgm:t>
    </dgm:pt>
    <dgm:pt modelId="{C056E7CD-3BE4-48FB-BDEE-D502E3379858}" type="sibTrans" cxnId="{AF41582E-764D-4F20-896D-6984A7BF34B9}">
      <dgm:prSet/>
      <dgm:spPr>
        <a:xfrm>
          <a:off x="2651333" y="2388636"/>
          <a:ext cx="1433513" cy="1433026"/>
        </a:xfrm>
        <a:prstGeom prst="ellipse">
          <a:avLst/>
        </a:prstGeom>
      </dgm:spPr>
      <dgm:t>
        <a:bodyPr/>
        <a:lstStyle/>
        <a:p>
          <a:endParaRPr lang="ru-RU"/>
        </a:p>
      </dgm:t>
    </dgm:pt>
    <dgm:pt modelId="{0A46115F-B75E-4669-8AED-A1843114FB05}">
      <dgm:prSet phldrT="[Текст]"/>
      <dgm:spPr>
        <a:xfrm>
          <a:off x="4949753" y="592307"/>
          <a:ext cx="2303606" cy="644318"/>
        </a:xfrm>
      </dgm:spPr>
      <dgm:t>
        <a:bodyPr/>
        <a:lstStyle/>
        <a:p>
          <a:endParaRPr lang="ru-RU" dirty="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gm:t>
    </dgm:pt>
    <dgm:pt modelId="{0230ACD7-70D2-432D-8493-59A1F1D2BBD2}" type="parTrans" cxnId="{F5CC4176-C299-413C-B550-160D2BDF0F8C}">
      <dgm:prSet/>
      <dgm:spPr/>
      <dgm:t>
        <a:bodyPr/>
        <a:lstStyle/>
        <a:p>
          <a:endParaRPr lang="ru-RU"/>
        </a:p>
      </dgm:t>
    </dgm:pt>
    <dgm:pt modelId="{D5683D1F-1BA0-49B0-A8B8-A3BB7C9E0500}" type="sibTrans" cxnId="{F5CC4176-C299-413C-B550-160D2BDF0F8C}">
      <dgm:prSet/>
      <dgm:spPr>
        <a:xfrm>
          <a:off x="4098462" y="592307"/>
          <a:ext cx="644465" cy="644318"/>
        </a:xfrm>
        <a:prstGeom prst="ellipse">
          <a:avLst/>
        </a:prstGeom>
      </dgm:spPr>
      <dgm:t>
        <a:bodyPr/>
        <a:lstStyle/>
        <a:p>
          <a:endParaRPr lang="ru-RU"/>
        </a:p>
      </dgm:t>
    </dgm:pt>
    <dgm:pt modelId="{DC215CB0-583A-49B3-A999-594EA1625208}">
      <dgm:prSet phldrT="[Текст]"/>
      <dgm:spPr>
        <a:xfrm>
          <a:off x="5236326" y="2670040"/>
          <a:ext cx="2303606" cy="716513"/>
        </a:xfrm>
      </dgm:spPr>
      <dgm:t>
        <a:bodyPr/>
        <a:lstStyle/>
        <a:p>
          <a:endParaRPr lang="ru-RU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gm:t>
    </dgm:pt>
    <dgm:pt modelId="{1BAEE99B-96F1-4540-9B69-8FEBC94551A0}" type="parTrans" cxnId="{DEE1461D-1C10-4F9A-BAEE-CAC5F6CEA151}">
      <dgm:prSet/>
      <dgm:spPr/>
      <dgm:t>
        <a:bodyPr/>
        <a:lstStyle/>
        <a:p>
          <a:endParaRPr lang="ru-RU"/>
        </a:p>
      </dgm:t>
    </dgm:pt>
    <dgm:pt modelId="{5D552783-B876-49BE-9552-0397F7C15812}" type="sibTrans" cxnId="{DEE1461D-1C10-4F9A-BAEE-CAC5F6CEA151}">
      <dgm:prSet/>
      <dgm:spPr>
        <a:xfrm>
          <a:off x="4304639" y="2670040"/>
          <a:ext cx="716432" cy="716513"/>
        </a:xfrm>
        <a:prstGeom prst="ellipse">
          <a:avLst/>
        </a:prstGeom>
      </dgm:spPr>
      <dgm:t>
        <a:bodyPr/>
        <a:lstStyle/>
        <a:p>
          <a:endParaRPr lang="ru-RU"/>
        </a:p>
      </dgm:t>
    </dgm:pt>
    <dgm:pt modelId="{5FF29770-A887-4C3B-88A0-3EC6D93B7C3B}">
      <dgm:prSet phldrT="[Текст]"/>
      <dgm:spPr>
        <a:xfrm>
          <a:off x="5151391" y="1530838"/>
          <a:ext cx="2303606" cy="931544"/>
        </a:xfrm>
      </dgm:spPr>
      <dgm:t>
        <a:bodyPr/>
        <a:lstStyle/>
        <a:p>
          <a:endParaRPr lang="ru-RU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gm:t>
    </dgm:pt>
    <dgm:pt modelId="{2B78D121-31E6-4F6F-A5CB-B4442B7890E4}" type="parTrans" cxnId="{2D7B5BEF-08E4-43E5-A152-9D79F63169F0}">
      <dgm:prSet/>
      <dgm:spPr/>
      <dgm:t>
        <a:bodyPr/>
        <a:lstStyle/>
        <a:p>
          <a:endParaRPr lang="ru-RU"/>
        </a:p>
      </dgm:t>
    </dgm:pt>
    <dgm:pt modelId="{D14D5DDE-03A9-45E6-8594-E7779E3EB0E9}" type="sibTrans" cxnId="{2D7B5BEF-08E4-43E5-A152-9D79F63169F0}">
      <dgm:prSet/>
      <dgm:spPr>
        <a:xfrm>
          <a:off x="3994077" y="1530838"/>
          <a:ext cx="931686" cy="931544"/>
        </a:xfrm>
        <a:prstGeom prst="ellipse">
          <a:avLst/>
        </a:prstGeom>
      </dgm:spPr>
      <dgm:t>
        <a:bodyPr/>
        <a:lstStyle/>
        <a:p>
          <a:endParaRPr lang="ru-RU"/>
        </a:p>
      </dgm:t>
    </dgm:pt>
    <dgm:pt modelId="{2DE6968E-839B-462F-9641-B4736A9736D5}">
      <dgm:prSet phldrT="[Текст]"/>
      <dgm:spPr>
        <a:xfrm>
          <a:off x="4949753" y="592307"/>
          <a:ext cx="2303606" cy="644318"/>
        </a:xfrm>
      </dgm:spPr>
      <dgm:t>
        <a:bodyPr/>
        <a:lstStyle/>
        <a:p>
          <a:endParaRPr lang="ru-RU" dirty="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gm:t>
    </dgm:pt>
    <dgm:pt modelId="{AB4A15C6-35DF-43C0-B8AA-4D261E745BF8}" type="parTrans" cxnId="{BC2A1563-A8A8-4B97-B4A7-721260D8DD32}">
      <dgm:prSet/>
      <dgm:spPr/>
      <dgm:t>
        <a:bodyPr/>
        <a:lstStyle/>
        <a:p>
          <a:endParaRPr lang="ru-RU"/>
        </a:p>
      </dgm:t>
    </dgm:pt>
    <dgm:pt modelId="{4068958E-D44E-410C-A524-46618927EF50}" type="sibTrans" cxnId="{BC2A1563-A8A8-4B97-B4A7-721260D8DD32}">
      <dgm:prSet/>
      <dgm:spPr/>
      <dgm:t>
        <a:bodyPr/>
        <a:lstStyle/>
        <a:p>
          <a:endParaRPr lang="ru-RU"/>
        </a:p>
      </dgm:t>
    </dgm:pt>
    <dgm:pt modelId="{DBCAA810-CE34-4CEB-9593-5370C3CFF3FA}">
      <dgm:prSet phldrT="[Текст]"/>
      <dgm:spPr>
        <a:xfrm>
          <a:off x="4949753" y="592307"/>
          <a:ext cx="2303606" cy="644318"/>
        </a:xfrm>
      </dgm:spPr>
      <dgm:t>
        <a:bodyPr/>
        <a:lstStyle/>
        <a:p>
          <a:endParaRPr lang="ru-RU" dirty="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gm:t>
    </dgm:pt>
    <dgm:pt modelId="{D6617DA0-8A65-4B0C-B0ED-1DF3B83D0D7B}" type="parTrans" cxnId="{8D1103D9-95FD-40E0-8951-1B7994895841}">
      <dgm:prSet/>
      <dgm:spPr/>
      <dgm:t>
        <a:bodyPr/>
        <a:lstStyle/>
        <a:p>
          <a:endParaRPr lang="ru-RU"/>
        </a:p>
      </dgm:t>
    </dgm:pt>
    <dgm:pt modelId="{5B4C083E-F0A4-4622-A967-6137B664ADF3}" type="sibTrans" cxnId="{8D1103D9-95FD-40E0-8951-1B7994895841}">
      <dgm:prSet/>
      <dgm:spPr/>
      <dgm:t>
        <a:bodyPr/>
        <a:lstStyle/>
        <a:p>
          <a:endParaRPr lang="ru-RU"/>
        </a:p>
      </dgm:t>
    </dgm:pt>
    <dgm:pt modelId="{03DEF6CD-8363-4427-A992-5F8E729A3C31}" type="pres">
      <dgm:prSet presAssocID="{5E90C25B-DF29-4A2D-BD36-746D9467BBD6}" presName="Name0" presStyleCnt="0">
        <dgm:presLayoutVars>
          <dgm:dir/>
        </dgm:presLayoutVars>
      </dgm:prSet>
      <dgm:spPr/>
    </dgm:pt>
    <dgm:pt modelId="{50C5C997-819C-4378-9916-68A270AFFB67}" type="pres">
      <dgm:prSet presAssocID="{2599F77D-119F-4E0E-BEEB-EA08717DCE65}" presName="composite" presStyleCnt="0"/>
      <dgm:spPr/>
    </dgm:pt>
    <dgm:pt modelId="{7F540E22-42EB-4338-8E69-056E7271039D}" type="pres">
      <dgm:prSet presAssocID="{2599F77D-119F-4E0E-BEEB-EA08717DCE65}" presName="rect2" presStyleLbl="revTx" presStyleIdx="0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C5296B8-9E04-418F-9303-D8277AF85977}" type="pres">
      <dgm:prSet presAssocID="{2599F77D-119F-4E0E-BEEB-EA08717DCE65}" presName="rect1" presStyleLbl="align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D1F58E7-0C6E-431D-A223-F2F0BA13EA80}" type="pres">
      <dgm:prSet presAssocID="{C056E7CD-3BE4-48FB-BDEE-D502E3379858}" presName="sibTrans" presStyleCnt="0"/>
      <dgm:spPr/>
    </dgm:pt>
    <dgm:pt modelId="{3BEDDA8A-753E-4F18-852E-BE186F5990C2}" type="pres">
      <dgm:prSet presAssocID="{DC215CB0-583A-49B3-A999-594EA1625208}" presName="composite" presStyleCnt="0"/>
      <dgm:spPr/>
    </dgm:pt>
    <dgm:pt modelId="{CAA5FFE0-68E6-453C-AF61-90960F9AF1CA}" type="pres">
      <dgm:prSet presAssocID="{DC215CB0-583A-49B3-A999-594EA1625208}" presName="rect2" presStyleLbl="revTx" presStyleIdx="1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01BE99C-91E4-444A-8EE0-D4B68550711C}" type="pres">
      <dgm:prSet presAssocID="{DC215CB0-583A-49B3-A999-594EA1625208}" presName="rect1" presStyleLbl="align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0EF8B5E-BFDD-47F5-A1FF-76D2A4195B3D}" type="pres">
      <dgm:prSet presAssocID="{5D552783-B876-49BE-9552-0397F7C15812}" presName="sibTrans" presStyleCnt="0"/>
      <dgm:spPr/>
    </dgm:pt>
    <dgm:pt modelId="{CB63E89F-87D4-4E56-A119-F2B86B814653}" type="pres">
      <dgm:prSet presAssocID="{5FF29770-A887-4C3B-88A0-3EC6D93B7C3B}" presName="composite" presStyleCnt="0"/>
      <dgm:spPr/>
    </dgm:pt>
    <dgm:pt modelId="{7331D597-60DE-4D4C-8CB2-4311FC24B297}" type="pres">
      <dgm:prSet presAssocID="{5FF29770-A887-4C3B-88A0-3EC6D93B7C3B}" presName="rect2" presStyleLbl="revTx" presStyleIdx="2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9A9A98E-5C78-4685-B36D-EFB52CBC3DCC}" type="pres">
      <dgm:prSet presAssocID="{5FF29770-A887-4C3B-88A0-3EC6D93B7C3B}" presName="rect1" presStyleLbl="align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B10BEA2-FF80-4D9B-8324-6B34F83DF580}" type="pres">
      <dgm:prSet presAssocID="{D14D5DDE-03A9-45E6-8594-E7779E3EB0E9}" presName="sibTrans" presStyleCnt="0"/>
      <dgm:spPr/>
    </dgm:pt>
    <dgm:pt modelId="{01A30B49-5FE3-40E1-8F4A-03483DF9126E}" type="pres">
      <dgm:prSet presAssocID="{2DE6968E-839B-462F-9641-B4736A9736D5}" presName="composite" presStyleCnt="0"/>
      <dgm:spPr/>
    </dgm:pt>
    <dgm:pt modelId="{807305F6-6EFC-4370-8DC0-F19483A2ACB0}" type="pres">
      <dgm:prSet presAssocID="{2DE6968E-839B-462F-9641-B4736A9736D5}" presName="rect2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48F20F-7278-46FD-86A7-FEAA9792C5F4}" type="pres">
      <dgm:prSet presAssocID="{2DE6968E-839B-462F-9641-B4736A9736D5}" presName="rect1" presStyleLbl="align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0F96E5E-0BFE-4E53-AA40-69416FE0ACB6}" type="pres">
      <dgm:prSet presAssocID="{4068958E-D44E-410C-A524-46618927EF50}" presName="sibTrans" presStyleCnt="0"/>
      <dgm:spPr/>
    </dgm:pt>
    <dgm:pt modelId="{F4D6C86E-0E97-43A7-87C3-3D9CE140D35D}" type="pres">
      <dgm:prSet presAssocID="{DBCAA810-CE34-4CEB-9593-5370C3CFF3FA}" presName="composite" presStyleCnt="0"/>
      <dgm:spPr/>
    </dgm:pt>
    <dgm:pt modelId="{15D4990A-2039-44D9-A179-26D7712E2D3E}" type="pres">
      <dgm:prSet presAssocID="{DBCAA810-CE34-4CEB-9593-5370C3CFF3FA}" presName="rect2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4FC26-13AD-47D8-B467-622AF260D27D}" type="pres">
      <dgm:prSet presAssocID="{DBCAA810-CE34-4CEB-9593-5370C3CFF3FA}" presName="rect1" presStyleLbl="align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D459FB0-0403-43B6-89FA-AF9F0E7EB7E0}" type="pres">
      <dgm:prSet presAssocID="{5B4C083E-F0A4-4622-A967-6137B664ADF3}" presName="sibTrans" presStyleCnt="0"/>
      <dgm:spPr/>
    </dgm:pt>
    <dgm:pt modelId="{C510E2EE-B336-43A6-9F84-5300B8649F17}" type="pres">
      <dgm:prSet presAssocID="{0A46115F-B75E-4669-8AED-A1843114FB05}" presName="composite" presStyleCnt="0"/>
      <dgm:spPr/>
    </dgm:pt>
    <dgm:pt modelId="{7666863B-C314-4655-AA59-FBE55F38C22F}" type="pres">
      <dgm:prSet presAssocID="{0A46115F-B75E-4669-8AED-A1843114FB05}" presName="rect2" presStyleLbl="revTx" presStyleIdx="5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7FBB86C-B9DD-43AA-B526-FFA1D7EB2846}" type="pres">
      <dgm:prSet presAssocID="{0A46115F-B75E-4669-8AED-A1843114FB05}" presName="rect1" presStyleLbl="align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DEE1461D-1C10-4F9A-BAEE-CAC5F6CEA151}" srcId="{5E90C25B-DF29-4A2D-BD36-746D9467BBD6}" destId="{DC215CB0-583A-49B3-A999-594EA1625208}" srcOrd="1" destOrd="0" parTransId="{1BAEE99B-96F1-4540-9B69-8FEBC94551A0}" sibTransId="{5D552783-B876-49BE-9552-0397F7C15812}"/>
    <dgm:cxn modelId="{55EAEB83-12EF-4EAD-8EA6-E84254149357}" type="presOf" srcId="{5E90C25B-DF29-4A2D-BD36-746D9467BBD6}" destId="{03DEF6CD-8363-4427-A992-5F8E729A3C31}" srcOrd="0" destOrd="0" presId="urn:microsoft.com/office/officeart/2008/layout/PictureGrid"/>
    <dgm:cxn modelId="{F5CC4176-C299-413C-B550-160D2BDF0F8C}" srcId="{5E90C25B-DF29-4A2D-BD36-746D9467BBD6}" destId="{0A46115F-B75E-4669-8AED-A1843114FB05}" srcOrd="5" destOrd="0" parTransId="{0230ACD7-70D2-432D-8493-59A1F1D2BBD2}" sibTransId="{D5683D1F-1BA0-49B0-A8B8-A3BB7C9E0500}"/>
    <dgm:cxn modelId="{BC2A1563-A8A8-4B97-B4A7-721260D8DD32}" srcId="{5E90C25B-DF29-4A2D-BD36-746D9467BBD6}" destId="{2DE6968E-839B-462F-9641-B4736A9736D5}" srcOrd="3" destOrd="0" parTransId="{AB4A15C6-35DF-43C0-B8AA-4D261E745BF8}" sibTransId="{4068958E-D44E-410C-A524-46618927EF50}"/>
    <dgm:cxn modelId="{8D1103D9-95FD-40E0-8951-1B7994895841}" srcId="{5E90C25B-DF29-4A2D-BD36-746D9467BBD6}" destId="{DBCAA810-CE34-4CEB-9593-5370C3CFF3FA}" srcOrd="4" destOrd="0" parTransId="{D6617DA0-8A65-4B0C-B0ED-1DF3B83D0D7B}" sibTransId="{5B4C083E-F0A4-4622-A967-6137B664ADF3}"/>
    <dgm:cxn modelId="{2D7B5BEF-08E4-43E5-A152-9D79F63169F0}" srcId="{5E90C25B-DF29-4A2D-BD36-746D9467BBD6}" destId="{5FF29770-A887-4C3B-88A0-3EC6D93B7C3B}" srcOrd="2" destOrd="0" parTransId="{2B78D121-31E6-4F6F-A5CB-B4442B7890E4}" sibTransId="{D14D5DDE-03A9-45E6-8594-E7779E3EB0E9}"/>
    <dgm:cxn modelId="{3B04F135-1B72-4764-A9B9-01771EAD08E9}" type="presOf" srcId="{2DE6968E-839B-462F-9641-B4736A9736D5}" destId="{807305F6-6EFC-4370-8DC0-F19483A2ACB0}" srcOrd="0" destOrd="0" presId="urn:microsoft.com/office/officeart/2008/layout/PictureGrid"/>
    <dgm:cxn modelId="{CDB86608-94B3-4D14-AD22-02D580307726}" type="presOf" srcId="{DBCAA810-CE34-4CEB-9593-5370C3CFF3FA}" destId="{15D4990A-2039-44D9-A179-26D7712E2D3E}" srcOrd="0" destOrd="0" presId="urn:microsoft.com/office/officeart/2008/layout/PictureGrid"/>
    <dgm:cxn modelId="{AF41582E-764D-4F20-896D-6984A7BF34B9}" srcId="{5E90C25B-DF29-4A2D-BD36-746D9467BBD6}" destId="{2599F77D-119F-4E0E-BEEB-EA08717DCE65}" srcOrd="0" destOrd="0" parTransId="{B2AE07DE-F5D9-4F11-80A4-F1DFB3F2786A}" sibTransId="{C056E7CD-3BE4-48FB-BDEE-D502E3379858}"/>
    <dgm:cxn modelId="{A8D71622-337A-4C0C-B900-D8A3479F6BA4}" type="presOf" srcId="{0A46115F-B75E-4669-8AED-A1843114FB05}" destId="{7666863B-C314-4655-AA59-FBE55F38C22F}" srcOrd="0" destOrd="0" presId="urn:microsoft.com/office/officeart/2008/layout/PictureGrid"/>
    <dgm:cxn modelId="{BC96D498-C995-42A8-ADB7-F0A268AEE033}" type="presOf" srcId="{5FF29770-A887-4C3B-88A0-3EC6D93B7C3B}" destId="{7331D597-60DE-4D4C-8CB2-4311FC24B297}" srcOrd="0" destOrd="0" presId="urn:microsoft.com/office/officeart/2008/layout/PictureGrid"/>
    <dgm:cxn modelId="{87C37DEB-11E4-48FE-A8BF-E33373C18B89}" type="presOf" srcId="{2599F77D-119F-4E0E-BEEB-EA08717DCE65}" destId="{7F540E22-42EB-4338-8E69-056E7271039D}" srcOrd="0" destOrd="0" presId="urn:microsoft.com/office/officeart/2008/layout/PictureGrid"/>
    <dgm:cxn modelId="{284ADFCE-EACA-46B3-B834-10407A5BCD3D}" type="presOf" srcId="{DC215CB0-583A-49B3-A999-594EA1625208}" destId="{CAA5FFE0-68E6-453C-AF61-90960F9AF1CA}" srcOrd="0" destOrd="0" presId="urn:microsoft.com/office/officeart/2008/layout/PictureGrid"/>
    <dgm:cxn modelId="{2CF9BFD9-C7E1-46FA-902B-2BF9009A135F}" type="presParOf" srcId="{03DEF6CD-8363-4427-A992-5F8E729A3C31}" destId="{50C5C997-819C-4378-9916-68A270AFFB67}" srcOrd="0" destOrd="0" presId="urn:microsoft.com/office/officeart/2008/layout/PictureGrid"/>
    <dgm:cxn modelId="{E89EE658-7B18-4C8F-8581-56C0B1CFC6A1}" type="presParOf" srcId="{50C5C997-819C-4378-9916-68A270AFFB67}" destId="{7F540E22-42EB-4338-8E69-056E7271039D}" srcOrd="0" destOrd="0" presId="urn:microsoft.com/office/officeart/2008/layout/PictureGrid"/>
    <dgm:cxn modelId="{04C31D53-5C40-41C1-BD1A-54D1102F8AB4}" type="presParOf" srcId="{50C5C997-819C-4378-9916-68A270AFFB67}" destId="{3C5296B8-9E04-418F-9303-D8277AF85977}" srcOrd="1" destOrd="0" presId="urn:microsoft.com/office/officeart/2008/layout/PictureGrid"/>
    <dgm:cxn modelId="{53C21CD5-3DAF-464B-AB05-8E5D422E2059}" type="presParOf" srcId="{03DEF6CD-8363-4427-A992-5F8E729A3C31}" destId="{5D1F58E7-0C6E-431D-A223-F2F0BA13EA80}" srcOrd="1" destOrd="0" presId="urn:microsoft.com/office/officeart/2008/layout/PictureGrid"/>
    <dgm:cxn modelId="{5A1C70C1-4147-463E-9A2D-F54C3FF723C7}" type="presParOf" srcId="{03DEF6CD-8363-4427-A992-5F8E729A3C31}" destId="{3BEDDA8A-753E-4F18-852E-BE186F5990C2}" srcOrd="2" destOrd="0" presId="urn:microsoft.com/office/officeart/2008/layout/PictureGrid"/>
    <dgm:cxn modelId="{EC30003F-9AD7-4D0A-AA03-94256BE34B49}" type="presParOf" srcId="{3BEDDA8A-753E-4F18-852E-BE186F5990C2}" destId="{CAA5FFE0-68E6-453C-AF61-90960F9AF1CA}" srcOrd="0" destOrd="0" presId="urn:microsoft.com/office/officeart/2008/layout/PictureGrid"/>
    <dgm:cxn modelId="{094D8A0E-6E80-4494-9BAA-FE4C03997A83}" type="presParOf" srcId="{3BEDDA8A-753E-4F18-852E-BE186F5990C2}" destId="{601BE99C-91E4-444A-8EE0-D4B68550711C}" srcOrd="1" destOrd="0" presId="urn:microsoft.com/office/officeart/2008/layout/PictureGrid"/>
    <dgm:cxn modelId="{FB96E7D3-9FF0-41C0-9AD9-39DD31DA518E}" type="presParOf" srcId="{03DEF6CD-8363-4427-A992-5F8E729A3C31}" destId="{30EF8B5E-BFDD-47F5-A1FF-76D2A4195B3D}" srcOrd="3" destOrd="0" presId="urn:microsoft.com/office/officeart/2008/layout/PictureGrid"/>
    <dgm:cxn modelId="{F6933889-8C01-467D-9A17-61249A2876A9}" type="presParOf" srcId="{03DEF6CD-8363-4427-A992-5F8E729A3C31}" destId="{CB63E89F-87D4-4E56-A119-F2B86B814653}" srcOrd="4" destOrd="0" presId="urn:microsoft.com/office/officeart/2008/layout/PictureGrid"/>
    <dgm:cxn modelId="{B3CA2C89-4215-4987-B3B9-0F9C7B7B1EF6}" type="presParOf" srcId="{CB63E89F-87D4-4E56-A119-F2B86B814653}" destId="{7331D597-60DE-4D4C-8CB2-4311FC24B297}" srcOrd="0" destOrd="0" presId="urn:microsoft.com/office/officeart/2008/layout/PictureGrid"/>
    <dgm:cxn modelId="{4CDA2624-2EC9-4AC6-BEFB-6FE8BEF766C6}" type="presParOf" srcId="{CB63E89F-87D4-4E56-A119-F2B86B814653}" destId="{B9A9A98E-5C78-4685-B36D-EFB52CBC3DCC}" srcOrd="1" destOrd="0" presId="urn:microsoft.com/office/officeart/2008/layout/PictureGrid"/>
    <dgm:cxn modelId="{37FE33F0-CC3B-455F-80B0-8B467ED31DC8}" type="presParOf" srcId="{03DEF6CD-8363-4427-A992-5F8E729A3C31}" destId="{9B10BEA2-FF80-4D9B-8324-6B34F83DF580}" srcOrd="5" destOrd="0" presId="urn:microsoft.com/office/officeart/2008/layout/PictureGrid"/>
    <dgm:cxn modelId="{4230A174-94CE-417E-9DF2-245B95A6D248}" type="presParOf" srcId="{03DEF6CD-8363-4427-A992-5F8E729A3C31}" destId="{01A30B49-5FE3-40E1-8F4A-03483DF9126E}" srcOrd="6" destOrd="0" presId="urn:microsoft.com/office/officeart/2008/layout/PictureGrid"/>
    <dgm:cxn modelId="{4F7353CD-E230-4E56-BF7B-222F40E87F25}" type="presParOf" srcId="{01A30B49-5FE3-40E1-8F4A-03483DF9126E}" destId="{807305F6-6EFC-4370-8DC0-F19483A2ACB0}" srcOrd="0" destOrd="0" presId="urn:microsoft.com/office/officeart/2008/layout/PictureGrid"/>
    <dgm:cxn modelId="{CC2953DE-A3A0-40F6-84B7-32B8B71E1A3A}" type="presParOf" srcId="{01A30B49-5FE3-40E1-8F4A-03483DF9126E}" destId="{6E48F20F-7278-46FD-86A7-FEAA9792C5F4}" srcOrd="1" destOrd="0" presId="urn:microsoft.com/office/officeart/2008/layout/PictureGrid"/>
    <dgm:cxn modelId="{BFD62E5A-9F14-4A6B-BBF3-E3643621C345}" type="presParOf" srcId="{03DEF6CD-8363-4427-A992-5F8E729A3C31}" destId="{20F96E5E-0BFE-4E53-AA40-69416FE0ACB6}" srcOrd="7" destOrd="0" presId="urn:microsoft.com/office/officeart/2008/layout/PictureGrid"/>
    <dgm:cxn modelId="{E9461F54-FC82-4D11-BA1B-574641C5BD5A}" type="presParOf" srcId="{03DEF6CD-8363-4427-A992-5F8E729A3C31}" destId="{F4D6C86E-0E97-43A7-87C3-3D9CE140D35D}" srcOrd="8" destOrd="0" presId="urn:microsoft.com/office/officeart/2008/layout/PictureGrid"/>
    <dgm:cxn modelId="{91DAC67B-C166-4B34-A815-95A367CEC10E}" type="presParOf" srcId="{F4D6C86E-0E97-43A7-87C3-3D9CE140D35D}" destId="{15D4990A-2039-44D9-A179-26D7712E2D3E}" srcOrd="0" destOrd="0" presId="urn:microsoft.com/office/officeart/2008/layout/PictureGrid"/>
    <dgm:cxn modelId="{DBD222B0-1BD5-410D-80D1-881504FEDFAA}" type="presParOf" srcId="{F4D6C86E-0E97-43A7-87C3-3D9CE140D35D}" destId="{4684FC26-13AD-47D8-B467-622AF260D27D}" srcOrd="1" destOrd="0" presId="urn:microsoft.com/office/officeart/2008/layout/PictureGrid"/>
    <dgm:cxn modelId="{FB8BEC64-86E2-4CDA-8E15-FA8EBE1609AB}" type="presParOf" srcId="{03DEF6CD-8363-4427-A992-5F8E729A3C31}" destId="{CD459FB0-0403-43B6-89FA-AF9F0E7EB7E0}" srcOrd="9" destOrd="0" presId="urn:microsoft.com/office/officeart/2008/layout/PictureGrid"/>
    <dgm:cxn modelId="{A1ED5C4B-F146-4A4B-8F1A-04CC4EF9EF5A}" type="presParOf" srcId="{03DEF6CD-8363-4427-A992-5F8E729A3C31}" destId="{C510E2EE-B336-43A6-9F84-5300B8649F17}" srcOrd="10" destOrd="0" presId="urn:microsoft.com/office/officeart/2008/layout/PictureGrid"/>
    <dgm:cxn modelId="{B81D8D43-83F3-4EC1-B782-A9685E7111C0}" type="presParOf" srcId="{C510E2EE-B336-43A6-9F84-5300B8649F17}" destId="{7666863B-C314-4655-AA59-FBE55F38C22F}" srcOrd="0" destOrd="0" presId="urn:microsoft.com/office/officeart/2008/layout/PictureGrid"/>
    <dgm:cxn modelId="{D3BCB117-5126-4B1F-984E-9C4C08BD7DC8}" type="presParOf" srcId="{C510E2EE-B336-43A6-9F84-5300B8649F17}" destId="{47FBB86C-B9DD-43AA-B526-FFA1D7EB2846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848FD2-0359-457D-9DA0-FC21451DEF03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F7B53A-6FE7-4185-9C73-F289040375BA}">
      <dgm:prSet phldrT="[Текст]"/>
      <dgm:spPr/>
      <dgm:t>
        <a:bodyPr/>
        <a:lstStyle/>
        <a:p>
          <a:r>
            <a:rPr lang="ru-RU" dirty="0" smtClean="0"/>
            <a:t>комфортный температурный режим помещений</a:t>
          </a:r>
          <a:endParaRPr lang="ru-RU" dirty="0"/>
        </a:p>
      </dgm:t>
    </dgm:pt>
    <dgm:pt modelId="{FFAF53FD-6A49-48A2-BA79-997FF9A379EF}" type="parTrans" cxnId="{8190C300-ABB3-425A-8CE6-7987D717A670}">
      <dgm:prSet/>
      <dgm:spPr/>
      <dgm:t>
        <a:bodyPr/>
        <a:lstStyle/>
        <a:p>
          <a:endParaRPr lang="ru-RU"/>
        </a:p>
      </dgm:t>
    </dgm:pt>
    <dgm:pt modelId="{090C4870-7EF7-431F-B3D8-F0751E835505}" type="sibTrans" cxnId="{8190C300-ABB3-425A-8CE6-7987D717A670}">
      <dgm:prSet/>
      <dgm:spPr/>
      <dgm:t>
        <a:bodyPr/>
        <a:lstStyle/>
        <a:p>
          <a:endParaRPr lang="ru-RU"/>
        </a:p>
      </dgm:t>
    </dgm:pt>
    <dgm:pt modelId="{64FA9C6E-170D-4CEE-BA98-39DE4B0AE438}">
      <dgm:prSet phldrT="[Текст]"/>
      <dgm:spPr/>
      <dgm:t>
        <a:bodyPr/>
        <a:lstStyle/>
        <a:p>
          <a:r>
            <a:rPr lang="ru-RU" dirty="0" smtClean="0"/>
            <a:t>регулярное проветривание</a:t>
          </a:r>
          <a:endParaRPr lang="ru-RU" dirty="0"/>
        </a:p>
      </dgm:t>
    </dgm:pt>
    <dgm:pt modelId="{9E07B851-05BE-4F92-BE2C-F2C30A6D4184}" type="parTrans" cxnId="{89C59987-DA71-4893-AD47-E489D8E4A8F8}">
      <dgm:prSet/>
      <dgm:spPr/>
      <dgm:t>
        <a:bodyPr/>
        <a:lstStyle/>
        <a:p>
          <a:endParaRPr lang="ru-RU"/>
        </a:p>
      </dgm:t>
    </dgm:pt>
    <dgm:pt modelId="{2CC327B1-B006-48CD-AE70-697BA334C6FD}" type="sibTrans" cxnId="{89C59987-DA71-4893-AD47-E489D8E4A8F8}">
      <dgm:prSet/>
      <dgm:spPr/>
      <dgm:t>
        <a:bodyPr/>
        <a:lstStyle/>
        <a:p>
          <a:endParaRPr lang="ru-RU"/>
        </a:p>
      </dgm:t>
    </dgm:pt>
    <dgm:pt modelId="{EC857B81-1692-411A-B7E7-CC2CAEAEFB7C}">
      <dgm:prSet phldrT="[Текст]"/>
      <dgm:spPr/>
      <dgm:t>
        <a:bodyPr/>
        <a:lstStyle/>
        <a:p>
          <a:r>
            <a:rPr lang="ru-RU" dirty="0" smtClean="0"/>
            <a:t>ежедневная влажная уборка помещений с помощью моющих средств</a:t>
          </a:r>
          <a:endParaRPr lang="ru-RU" dirty="0"/>
        </a:p>
      </dgm:t>
    </dgm:pt>
    <dgm:pt modelId="{AC28F63B-9EC0-4FEF-AB77-7E34171EC831}" type="parTrans" cxnId="{5E317BA7-FA80-46F3-8B97-509ED4492BA4}">
      <dgm:prSet/>
      <dgm:spPr/>
      <dgm:t>
        <a:bodyPr/>
        <a:lstStyle/>
        <a:p>
          <a:endParaRPr lang="ru-RU"/>
        </a:p>
      </dgm:t>
    </dgm:pt>
    <dgm:pt modelId="{B938E436-54FA-4B6C-B067-5D0CC1496224}" type="sibTrans" cxnId="{5E317BA7-FA80-46F3-8B97-509ED4492BA4}">
      <dgm:prSet/>
      <dgm:spPr/>
      <dgm:t>
        <a:bodyPr/>
        <a:lstStyle/>
        <a:p>
          <a:endParaRPr lang="ru-RU"/>
        </a:p>
      </dgm:t>
    </dgm:pt>
    <dgm:pt modelId="{C5B51C89-A7DE-46C9-A579-CB2B1C8FEBB9}">
      <dgm:prSet phldrT="[Текст]"/>
      <dgm:spPr/>
      <dgm:t>
        <a:bodyPr/>
        <a:lstStyle/>
        <a:p>
          <a:r>
            <a:rPr lang="ru-RU" dirty="0" smtClean="0"/>
            <a:t>выбор одежды в зависимости от погоды</a:t>
          </a:r>
          <a:endParaRPr lang="ru-RU" dirty="0"/>
        </a:p>
      </dgm:t>
    </dgm:pt>
    <dgm:pt modelId="{8C7CD80C-1B43-4A94-B48D-7477A4B7FB36}" type="parTrans" cxnId="{480511B1-B828-4594-BE79-23D30FF2A7DA}">
      <dgm:prSet/>
      <dgm:spPr/>
      <dgm:t>
        <a:bodyPr/>
        <a:lstStyle/>
        <a:p>
          <a:endParaRPr lang="ru-RU"/>
        </a:p>
      </dgm:t>
    </dgm:pt>
    <dgm:pt modelId="{3D0F387C-AFA3-4109-8406-94BC5A7F5551}" type="sibTrans" cxnId="{480511B1-B828-4594-BE79-23D30FF2A7DA}">
      <dgm:prSet/>
      <dgm:spPr/>
      <dgm:t>
        <a:bodyPr/>
        <a:lstStyle/>
        <a:p>
          <a:endParaRPr lang="ru-RU"/>
        </a:p>
      </dgm:t>
    </dgm:pt>
    <dgm:pt modelId="{CCBEFCD9-E237-498A-B184-C762E7C260BD}" type="pres">
      <dgm:prSet presAssocID="{A8848FD2-0359-457D-9DA0-FC21451DEF0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F56A85-4262-4F50-B396-CA2E34A59E5B}" type="pres">
      <dgm:prSet presAssocID="{CBF7B53A-6FE7-4185-9C73-F289040375BA}" presName="compNode" presStyleCnt="0"/>
      <dgm:spPr/>
    </dgm:pt>
    <dgm:pt modelId="{1AB410F2-66C6-432D-8F13-54AD87D579BC}" type="pres">
      <dgm:prSet presAssocID="{CBF7B53A-6FE7-4185-9C73-F289040375BA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B8AC2EA-C1D3-4775-A2A6-9239838AAEE3}" type="pres">
      <dgm:prSet presAssocID="{CBF7B53A-6FE7-4185-9C73-F289040375BA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77647A-6D65-4826-83D4-3E687C6089C9}" type="pres">
      <dgm:prSet presAssocID="{090C4870-7EF7-431F-B3D8-F0751E83550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98FC040-AE5A-4703-A652-AFABF48D5EAB}" type="pres">
      <dgm:prSet presAssocID="{64FA9C6E-170D-4CEE-BA98-39DE4B0AE438}" presName="compNode" presStyleCnt="0"/>
      <dgm:spPr/>
    </dgm:pt>
    <dgm:pt modelId="{489259EC-B7CB-428B-816A-70C470C8F058}" type="pres">
      <dgm:prSet presAssocID="{64FA9C6E-170D-4CEE-BA98-39DE4B0AE438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41E8E3E-6C7A-4C73-B797-435AC6F567DA}" type="pres">
      <dgm:prSet presAssocID="{64FA9C6E-170D-4CEE-BA98-39DE4B0AE438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40651-73AB-4FEF-8388-A98B7DFF3A53}" type="pres">
      <dgm:prSet presAssocID="{2CC327B1-B006-48CD-AE70-697BA334C6F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6870FE5-8FE7-46F6-9862-D5A4E4FAB762}" type="pres">
      <dgm:prSet presAssocID="{EC857B81-1692-411A-B7E7-CC2CAEAEFB7C}" presName="compNode" presStyleCnt="0"/>
      <dgm:spPr/>
    </dgm:pt>
    <dgm:pt modelId="{A5F8CC27-E6DF-4707-BF57-120770D9ED3D}" type="pres">
      <dgm:prSet presAssocID="{EC857B81-1692-411A-B7E7-CC2CAEAEFB7C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696A309-C51C-432A-ACB6-C83C5417AF69}" type="pres">
      <dgm:prSet presAssocID="{EC857B81-1692-411A-B7E7-CC2CAEAEFB7C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92925F-FE9B-469D-AC80-3C58C1F0A707}" type="pres">
      <dgm:prSet presAssocID="{B938E436-54FA-4B6C-B067-5D0CC149622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6867BCA-9EAB-40B8-86B0-9D0C8CC7AD91}" type="pres">
      <dgm:prSet presAssocID="{C5B51C89-A7DE-46C9-A579-CB2B1C8FEBB9}" presName="compNode" presStyleCnt="0"/>
      <dgm:spPr/>
    </dgm:pt>
    <dgm:pt modelId="{03AA5386-5BE9-423D-8527-8C4C7C4A9B15}" type="pres">
      <dgm:prSet presAssocID="{C5B51C89-A7DE-46C9-A579-CB2B1C8FEBB9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294C0BE-FEE9-45A8-950A-5BEC40624685}" type="pres">
      <dgm:prSet presAssocID="{C5B51C89-A7DE-46C9-A579-CB2B1C8FEBB9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DB17F7-2996-41AB-8E39-D605E999C3A5}" type="presOf" srcId="{CBF7B53A-6FE7-4185-9C73-F289040375BA}" destId="{5B8AC2EA-C1D3-4775-A2A6-9239838AAEE3}" srcOrd="0" destOrd="0" presId="urn:microsoft.com/office/officeart/2005/8/layout/pList1"/>
    <dgm:cxn modelId="{247C8CCE-E867-43EB-861B-440A519BE43C}" type="presOf" srcId="{A8848FD2-0359-457D-9DA0-FC21451DEF03}" destId="{CCBEFCD9-E237-498A-B184-C762E7C260BD}" srcOrd="0" destOrd="0" presId="urn:microsoft.com/office/officeart/2005/8/layout/pList1"/>
    <dgm:cxn modelId="{5E317BA7-FA80-46F3-8B97-509ED4492BA4}" srcId="{A8848FD2-0359-457D-9DA0-FC21451DEF03}" destId="{EC857B81-1692-411A-B7E7-CC2CAEAEFB7C}" srcOrd="2" destOrd="0" parTransId="{AC28F63B-9EC0-4FEF-AB77-7E34171EC831}" sibTransId="{B938E436-54FA-4B6C-B067-5D0CC1496224}"/>
    <dgm:cxn modelId="{8190C300-ABB3-425A-8CE6-7987D717A670}" srcId="{A8848FD2-0359-457D-9DA0-FC21451DEF03}" destId="{CBF7B53A-6FE7-4185-9C73-F289040375BA}" srcOrd="0" destOrd="0" parTransId="{FFAF53FD-6A49-48A2-BA79-997FF9A379EF}" sibTransId="{090C4870-7EF7-431F-B3D8-F0751E835505}"/>
    <dgm:cxn modelId="{BB33B274-4B52-4D0D-9312-A6DFEA408C5C}" type="presOf" srcId="{C5B51C89-A7DE-46C9-A579-CB2B1C8FEBB9}" destId="{E294C0BE-FEE9-45A8-950A-5BEC40624685}" srcOrd="0" destOrd="0" presId="urn:microsoft.com/office/officeart/2005/8/layout/pList1"/>
    <dgm:cxn modelId="{480511B1-B828-4594-BE79-23D30FF2A7DA}" srcId="{A8848FD2-0359-457D-9DA0-FC21451DEF03}" destId="{C5B51C89-A7DE-46C9-A579-CB2B1C8FEBB9}" srcOrd="3" destOrd="0" parTransId="{8C7CD80C-1B43-4A94-B48D-7477A4B7FB36}" sibTransId="{3D0F387C-AFA3-4109-8406-94BC5A7F5551}"/>
    <dgm:cxn modelId="{E4CD81F8-0251-4C0D-B0E1-1825AC07525E}" type="presOf" srcId="{EC857B81-1692-411A-B7E7-CC2CAEAEFB7C}" destId="{B696A309-C51C-432A-ACB6-C83C5417AF69}" srcOrd="0" destOrd="0" presId="urn:microsoft.com/office/officeart/2005/8/layout/pList1"/>
    <dgm:cxn modelId="{0A1D5873-9A07-442C-88A1-CD2B3075602F}" type="presOf" srcId="{64FA9C6E-170D-4CEE-BA98-39DE4B0AE438}" destId="{241E8E3E-6C7A-4C73-B797-435AC6F567DA}" srcOrd="0" destOrd="0" presId="urn:microsoft.com/office/officeart/2005/8/layout/pList1"/>
    <dgm:cxn modelId="{0D0E6439-FB05-42D2-88F2-2B657A438552}" type="presOf" srcId="{B938E436-54FA-4B6C-B067-5D0CC1496224}" destId="{3C92925F-FE9B-469D-AC80-3C58C1F0A707}" srcOrd="0" destOrd="0" presId="urn:microsoft.com/office/officeart/2005/8/layout/pList1"/>
    <dgm:cxn modelId="{B13F08B4-0E25-4DB3-A30A-BCE5E448EECE}" type="presOf" srcId="{2CC327B1-B006-48CD-AE70-697BA334C6FD}" destId="{6F440651-73AB-4FEF-8388-A98B7DFF3A53}" srcOrd="0" destOrd="0" presId="urn:microsoft.com/office/officeart/2005/8/layout/pList1"/>
    <dgm:cxn modelId="{0FADF729-140A-4CA5-9538-68665606E1D9}" type="presOf" srcId="{090C4870-7EF7-431F-B3D8-F0751E835505}" destId="{C377647A-6D65-4826-83D4-3E687C6089C9}" srcOrd="0" destOrd="0" presId="urn:microsoft.com/office/officeart/2005/8/layout/pList1"/>
    <dgm:cxn modelId="{89C59987-DA71-4893-AD47-E489D8E4A8F8}" srcId="{A8848FD2-0359-457D-9DA0-FC21451DEF03}" destId="{64FA9C6E-170D-4CEE-BA98-39DE4B0AE438}" srcOrd="1" destOrd="0" parTransId="{9E07B851-05BE-4F92-BE2C-F2C30A6D4184}" sibTransId="{2CC327B1-B006-48CD-AE70-697BA334C6FD}"/>
    <dgm:cxn modelId="{D6D3A5C3-F8BA-4A9F-AE87-C5BB3873EB3A}" type="presParOf" srcId="{CCBEFCD9-E237-498A-B184-C762E7C260BD}" destId="{88F56A85-4262-4F50-B396-CA2E34A59E5B}" srcOrd="0" destOrd="0" presId="urn:microsoft.com/office/officeart/2005/8/layout/pList1"/>
    <dgm:cxn modelId="{3680EF23-D618-4420-A325-218FC7501153}" type="presParOf" srcId="{88F56A85-4262-4F50-B396-CA2E34A59E5B}" destId="{1AB410F2-66C6-432D-8F13-54AD87D579BC}" srcOrd="0" destOrd="0" presId="urn:microsoft.com/office/officeart/2005/8/layout/pList1"/>
    <dgm:cxn modelId="{C8E21556-1F83-40B1-B1F3-E2AB8F6BEA01}" type="presParOf" srcId="{88F56A85-4262-4F50-B396-CA2E34A59E5B}" destId="{5B8AC2EA-C1D3-4775-A2A6-9239838AAEE3}" srcOrd="1" destOrd="0" presId="urn:microsoft.com/office/officeart/2005/8/layout/pList1"/>
    <dgm:cxn modelId="{A65FE3FA-23E9-41DB-AA40-9E7BE5C0B5CD}" type="presParOf" srcId="{CCBEFCD9-E237-498A-B184-C762E7C260BD}" destId="{C377647A-6D65-4826-83D4-3E687C6089C9}" srcOrd="1" destOrd="0" presId="urn:microsoft.com/office/officeart/2005/8/layout/pList1"/>
    <dgm:cxn modelId="{D41BAAD1-9C24-4082-8C9A-44E664B3B99C}" type="presParOf" srcId="{CCBEFCD9-E237-498A-B184-C762E7C260BD}" destId="{D98FC040-AE5A-4703-A652-AFABF48D5EAB}" srcOrd="2" destOrd="0" presId="urn:microsoft.com/office/officeart/2005/8/layout/pList1"/>
    <dgm:cxn modelId="{4CA8A320-99C8-46C1-B84C-7E3503D4EB3A}" type="presParOf" srcId="{D98FC040-AE5A-4703-A652-AFABF48D5EAB}" destId="{489259EC-B7CB-428B-816A-70C470C8F058}" srcOrd="0" destOrd="0" presId="urn:microsoft.com/office/officeart/2005/8/layout/pList1"/>
    <dgm:cxn modelId="{F67205BB-B9FE-4921-A18D-3577ACED7ED1}" type="presParOf" srcId="{D98FC040-AE5A-4703-A652-AFABF48D5EAB}" destId="{241E8E3E-6C7A-4C73-B797-435AC6F567DA}" srcOrd="1" destOrd="0" presId="urn:microsoft.com/office/officeart/2005/8/layout/pList1"/>
    <dgm:cxn modelId="{11EF009C-07BE-40D8-AB04-452619E7E71C}" type="presParOf" srcId="{CCBEFCD9-E237-498A-B184-C762E7C260BD}" destId="{6F440651-73AB-4FEF-8388-A98B7DFF3A53}" srcOrd="3" destOrd="0" presId="urn:microsoft.com/office/officeart/2005/8/layout/pList1"/>
    <dgm:cxn modelId="{C5DB4B27-C8D3-4DA8-B8BD-EA0E039728EC}" type="presParOf" srcId="{CCBEFCD9-E237-498A-B184-C762E7C260BD}" destId="{06870FE5-8FE7-46F6-9862-D5A4E4FAB762}" srcOrd="4" destOrd="0" presId="urn:microsoft.com/office/officeart/2005/8/layout/pList1"/>
    <dgm:cxn modelId="{1135FDA4-673C-46ED-A97B-3ADA6317D5AC}" type="presParOf" srcId="{06870FE5-8FE7-46F6-9862-D5A4E4FAB762}" destId="{A5F8CC27-E6DF-4707-BF57-120770D9ED3D}" srcOrd="0" destOrd="0" presId="urn:microsoft.com/office/officeart/2005/8/layout/pList1"/>
    <dgm:cxn modelId="{B0B9DF61-9D28-4169-AFDF-78605C83DAB8}" type="presParOf" srcId="{06870FE5-8FE7-46F6-9862-D5A4E4FAB762}" destId="{B696A309-C51C-432A-ACB6-C83C5417AF69}" srcOrd="1" destOrd="0" presId="urn:microsoft.com/office/officeart/2005/8/layout/pList1"/>
    <dgm:cxn modelId="{67FE8417-2ACC-4197-AC61-79697401382B}" type="presParOf" srcId="{CCBEFCD9-E237-498A-B184-C762E7C260BD}" destId="{3C92925F-FE9B-469D-AC80-3C58C1F0A707}" srcOrd="5" destOrd="0" presId="urn:microsoft.com/office/officeart/2005/8/layout/pList1"/>
    <dgm:cxn modelId="{7D9CC221-DB18-4E3E-914A-3EAA1787B108}" type="presParOf" srcId="{CCBEFCD9-E237-498A-B184-C762E7C260BD}" destId="{76867BCA-9EAB-40B8-86B0-9D0C8CC7AD91}" srcOrd="6" destOrd="0" presId="urn:microsoft.com/office/officeart/2005/8/layout/pList1"/>
    <dgm:cxn modelId="{64BFDBBF-7298-487C-93B7-FD84467AED72}" type="presParOf" srcId="{76867BCA-9EAB-40B8-86B0-9D0C8CC7AD91}" destId="{03AA5386-5BE9-423D-8527-8C4C7C4A9B15}" srcOrd="0" destOrd="0" presId="urn:microsoft.com/office/officeart/2005/8/layout/pList1"/>
    <dgm:cxn modelId="{23179AAE-A09C-4A83-8158-BE7D456C1219}" type="presParOf" srcId="{76867BCA-9EAB-40B8-86B0-9D0C8CC7AD91}" destId="{E294C0BE-FEE9-45A8-950A-5BEC4062468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B214C-C2BF-44B5-AED8-725EC1031DF4}">
      <dsp:nvSpPr>
        <dsp:cNvPr id="0" name=""/>
        <dsp:cNvSpPr/>
      </dsp:nvSpPr>
      <dsp:spPr>
        <a:xfrm>
          <a:off x="2034084" y="3560251"/>
          <a:ext cx="2396144" cy="205681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Воздушно-капельный путь (при чихании, при кашле, при разговоре)</a:t>
          </a:r>
          <a:endParaRPr lang="ru-RU" sz="1300" kern="1200" dirty="0"/>
        </a:p>
      </dsp:txBody>
      <dsp:txXfrm>
        <a:off x="2405164" y="3878780"/>
        <a:ext cx="1653984" cy="1419755"/>
      </dsp:txXfrm>
    </dsp:sp>
    <dsp:sp modelId="{F7D274DD-FC28-41BF-B6F9-B4310FD5263A}">
      <dsp:nvSpPr>
        <dsp:cNvPr id="0" name=""/>
        <dsp:cNvSpPr/>
      </dsp:nvSpPr>
      <dsp:spPr>
        <a:xfrm>
          <a:off x="2109029" y="4469139"/>
          <a:ext cx="279726" cy="2412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54E56-1066-4222-91F4-E71EBE51BD59}">
      <dsp:nvSpPr>
        <dsp:cNvPr id="0" name=""/>
        <dsp:cNvSpPr/>
      </dsp:nvSpPr>
      <dsp:spPr>
        <a:xfrm>
          <a:off x="0" y="2442205"/>
          <a:ext cx="2396144" cy="205681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6A39BD-7BE7-498D-BB53-A5255620BE3B}">
      <dsp:nvSpPr>
        <dsp:cNvPr id="0" name=""/>
        <dsp:cNvSpPr/>
      </dsp:nvSpPr>
      <dsp:spPr>
        <a:xfrm>
          <a:off x="1622411" y="4213803"/>
          <a:ext cx="279726" cy="2412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A9706B-FE8E-48DC-8B2A-53C8912D717F}">
      <dsp:nvSpPr>
        <dsp:cNvPr id="0" name=""/>
        <dsp:cNvSpPr/>
      </dsp:nvSpPr>
      <dsp:spPr>
        <a:xfrm>
          <a:off x="4066057" y="2426450"/>
          <a:ext cx="2396144" cy="205681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289735"/>
            <a:satOff val="-12047"/>
            <a:lumOff val="24967"/>
            <a:alphaOff val="0"/>
          </a:schemeClr>
        </a:solidFill>
        <a:ln w="19050" cap="rnd" cmpd="sng" algn="ctr">
          <a:solidFill>
            <a:schemeClr val="accent2">
              <a:shade val="50000"/>
              <a:hueOff val="289735"/>
              <a:satOff val="-12047"/>
              <a:lumOff val="249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заражение через предметы обихода, туалетные принадлежности, грязные руки, детские игрушки, белье, посуду и т. д.</a:t>
          </a:r>
          <a:endParaRPr lang="ru-RU" sz="1300" kern="1200" dirty="0"/>
        </a:p>
      </dsp:txBody>
      <dsp:txXfrm>
        <a:off x="4437137" y="2744979"/>
        <a:ext cx="1653984" cy="1419755"/>
      </dsp:txXfrm>
    </dsp:sp>
    <dsp:sp modelId="{75B442F3-217C-4396-9CA8-5E0B053F0369}">
      <dsp:nvSpPr>
        <dsp:cNvPr id="0" name=""/>
        <dsp:cNvSpPr/>
      </dsp:nvSpPr>
      <dsp:spPr>
        <a:xfrm>
          <a:off x="5707469" y="4195875"/>
          <a:ext cx="279726" cy="2412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716E9-703A-4F5A-89BE-501A2EFDDB1C}">
      <dsp:nvSpPr>
        <dsp:cNvPr id="0" name=""/>
        <dsp:cNvSpPr/>
      </dsp:nvSpPr>
      <dsp:spPr>
        <a:xfrm>
          <a:off x="6108585" y="3556992"/>
          <a:ext cx="2396144" cy="205681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accent2">
              <a:shade val="50000"/>
              <a:hueOff val="273013"/>
              <a:satOff val="-11410"/>
              <a:lumOff val="228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87775A-0C27-4469-8D43-34F88E068398}">
      <dsp:nvSpPr>
        <dsp:cNvPr id="0" name=""/>
        <dsp:cNvSpPr/>
      </dsp:nvSpPr>
      <dsp:spPr>
        <a:xfrm>
          <a:off x="6163475" y="4478375"/>
          <a:ext cx="279726" cy="2412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F0DC0C-15BE-4AE0-98A8-2A72637705B7}">
      <dsp:nvSpPr>
        <dsp:cNvPr id="0" name=""/>
        <dsp:cNvSpPr/>
      </dsp:nvSpPr>
      <dsp:spPr>
        <a:xfrm>
          <a:off x="2034084" y="1318183"/>
          <a:ext cx="2396144" cy="205681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accent2">
              <a:shade val="50000"/>
              <a:hueOff val="579469"/>
              <a:satOff val="-24095"/>
              <a:lumOff val="499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2405164" y="1636712"/>
        <a:ext cx="1653984" cy="1419755"/>
      </dsp:txXfrm>
    </dsp:sp>
    <dsp:sp modelId="{86CA5CF5-7CAB-4F1B-9D71-AD49AC984800}">
      <dsp:nvSpPr>
        <dsp:cNvPr id="0" name=""/>
        <dsp:cNvSpPr/>
      </dsp:nvSpPr>
      <dsp:spPr>
        <a:xfrm>
          <a:off x="3664940" y="1360558"/>
          <a:ext cx="279726" cy="2412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C065A-2CD3-4A05-89E3-FC798E7CD112}">
      <dsp:nvSpPr>
        <dsp:cNvPr id="0" name=""/>
        <dsp:cNvSpPr/>
      </dsp:nvSpPr>
      <dsp:spPr>
        <a:xfrm>
          <a:off x="4066057" y="184382"/>
          <a:ext cx="2396144" cy="205681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accent2">
              <a:shade val="50000"/>
              <a:hueOff val="546026"/>
              <a:satOff val="-22820"/>
              <a:lumOff val="456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DD1EA9-EFF2-4A00-9AD1-6573BCC349DA}">
      <dsp:nvSpPr>
        <dsp:cNvPr id="0" name=""/>
        <dsp:cNvSpPr/>
      </dsp:nvSpPr>
      <dsp:spPr>
        <a:xfrm>
          <a:off x="4120946" y="1095986"/>
          <a:ext cx="279726" cy="2412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2FD333-6162-4EF4-B60B-71B774D0F571}">
      <dsp:nvSpPr>
        <dsp:cNvPr id="0" name=""/>
        <dsp:cNvSpPr/>
      </dsp:nvSpPr>
      <dsp:spPr>
        <a:xfrm>
          <a:off x="6108585" y="1314923"/>
          <a:ext cx="2396144" cy="205681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rnd" cmpd="sng" algn="ctr">
          <a:solidFill>
            <a:schemeClr val="accent2">
              <a:shade val="50000"/>
              <a:hueOff val="289735"/>
              <a:satOff val="-12047"/>
              <a:lumOff val="249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6479665" y="1633452"/>
        <a:ext cx="1653984" cy="1419755"/>
      </dsp:txXfrm>
    </dsp:sp>
    <dsp:sp modelId="{BCBBDCD1-B4B0-4760-8BF4-B32D3291DAA5}">
      <dsp:nvSpPr>
        <dsp:cNvPr id="0" name=""/>
        <dsp:cNvSpPr/>
      </dsp:nvSpPr>
      <dsp:spPr>
        <a:xfrm>
          <a:off x="8169059" y="2222725"/>
          <a:ext cx="279726" cy="2412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94F53F-DACB-4444-BAA1-3AFA14DACD5F}">
      <dsp:nvSpPr>
        <dsp:cNvPr id="0" name=""/>
        <dsp:cNvSpPr/>
      </dsp:nvSpPr>
      <dsp:spPr>
        <a:xfrm>
          <a:off x="8159559" y="2445465"/>
          <a:ext cx="2396144" cy="205681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rnd" cmpd="sng" algn="ctr">
          <a:solidFill>
            <a:schemeClr val="accent2">
              <a:shade val="50000"/>
              <a:hueOff val="273013"/>
              <a:satOff val="-11410"/>
              <a:lumOff val="228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E020E-C0A8-491E-B208-8997794BB9E6}">
      <dsp:nvSpPr>
        <dsp:cNvPr id="0" name=""/>
        <dsp:cNvSpPr/>
      </dsp:nvSpPr>
      <dsp:spPr>
        <a:xfrm>
          <a:off x="8643010" y="2481864"/>
          <a:ext cx="279726" cy="2412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40E22-42EB-4338-8E69-056E7271039D}">
      <dsp:nvSpPr>
        <dsp:cNvPr id="0" name=""/>
        <dsp:cNvSpPr/>
      </dsp:nvSpPr>
      <dsp:spPr>
        <a:xfrm>
          <a:off x="972386" y="47610"/>
          <a:ext cx="2060341" cy="309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sp:txBody>
      <dsp:txXfrm>
        <a:off x="972386" y="47610"/>
        <a:ext cx="2060341" cy="309051"/>
      </dsp:txXfrm>
    </dsp:sp>
    <dsp:sp modelId="{3C5296B8-9E04-418F-9303-D8277AF85977}">
      <dsp:nvSpPr>
        <dsp:cNvPr id="0" name=""/>
        <dsp:cNvSpPr/>
      </dsp:nvSpPr>
      <dsp:spPr>
        <a:xfrm>
          <a:off x="972386" y="417916"/>
          <a:ext cx="2060341" cy="206034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AA5FFE0-68E6-453C-AF61-90960F9AF1CA}">
      <dsp:nvSpPr>
        <dsp:cNvPr id="0" name=""/>
        <dsp:cNvSpPr/>
      </dsp:nvSpPr>
      <dsp:spPr>
        <a:xfrm>
          <a:off x="3250523" y="47610"/>
          <a:ext cx="2060341" cy="309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sp:txBody>
      <dsp:txXfrm>
        <a:off x="3250523" y="47610"/>
        <a:ext cx="2060341" cy="309051"/>
      </dsp:txXfrm>
    </dsp:sp>
    <dsp:sp modelId="{601BE99C-91E4-444A-8EE0-D4B68550711C}">
      <dsp:nvSpPr>
        <dsp:cNvPr id="0" name=""/>
        <dsp:cNvSpPr/>
      </dsp:nvSpPr>
      <dsp:spPr>
        <a:xfrm>
          <a:off x="3250523" y="417916"/>
          <a:ext cx="2060341" cy="206034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331D597-60DE-4D4C-8CB2-4311FC24B297}">
      <dsp:nvSpPr>
        <dsp:cNvPr id="0" name=""/>
        <dsp:cNvSpPr/>
      </dsp:nvSpPr>
      <dsp:spPr>
        <a:xfrm>
          <a:off x="5528659" y="47610"/>
          <a:ext cx="2060341" cy="309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sp:txBody>
      <dsp:txXfrm>
        <a:off x="5528659" y="47610"/>
        <a:ext cx="2060341" cy="309051"/>
      </dsp:txXfrm>
    </dsp:sp>
    <dsp:sp modelId="{B9A9A98E-5C78-4685-B36D-EFB52CBC3DCC}">
      <dsp:nvSpPr>
        <dsp:cNvPr id="0" name=""/>
        <dsp:cNvSpPr/>
      </dsp:nvSpPr>
      <dsp:spPr>
        <a:xfrm>
          <a:off x="5528659" y="417916"/>
          <a:ext cx="2060341" cy="206034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07305F6-6EFC-4370-8DC0-F19483A2ACB0}">
      <dsp:nvSpPr>
        <dsp:cNvPr id="0" name=""/>
        <dsp:cNvSpPr/>
      </dsp:nvSpPr>
      <dsp:spPr>
        <a:xfrm>
          <a:off x="972386" y="2684292"/>
          <a:ext cx="2060341" cy="309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sp:txBody>
      <dsp:txXfrm>
        <a:off x="972386" y="2684292"/>
        <a:ext cx="2060341" cy="309051"/>
      </dsp:txXfrm>
    </dsp:sp>
    <dsp:sp modelId="{6E48F20F-7278-46FD-86A7-FEAA9792C5F4}">
      <dsp:nvSpPr>
        <dsp:cNvPr id="0" name=""/>
        <dsp:cNvSpPr/>
      </dsp:nvSpPr>
      <dsp:spPr>
        <a:xfrm>
          <a:off x="972386" y="3054598"/>
          <a:ext cx="2060341" cy="206034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5D4990A-2039-44D9-A179-26D7712E2D3E}">
      <dsp:nvSpPr>
        <dsp:cNvPr id="0" name=""/>
        <dsp:cNvSpPr/>
      </dsp:nvSpPr>
      <dsp:spPr>
        <a:xfrm>
          <a:off x="3250523" y="2684292"/>
          <a:ext cx="2060341" cy="309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sp:txBody>
      <dsp:txXfrm>
        <a:off x="3250523" y="2684292"/>
        <a:ext cx="2060341" cy="309051"/>
      </dsp:txXfrm>
    </dsp:sp>
    <dsp:sp modelId="{4684FC26-13AD-47D8-B467-622AF260D27D}">
      <dsp:nvSpPr>
        <dsp:cNvPr id="0" name=""/>
        <dsp:cNvSpPr/>
      </dsp:nvSpPr>
      <dsp:spPr>
        <a:xfrm>
          <a:off x="3250523" y="3054598"/>
          <a:ext cx="2060341" cy="2060341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666863B-C314-4655-AA59-FBE55F38C22F}">
      <dsp:nvSpPr>
        <dsp:cNvPr id="0" name=""/>
        <dsp:cNvSpPr/>
      </dsp:nvSpPr>
      <dsp:spPr>
        <a:xfrm>
          <a:off x="5528659" y="2684292"/>
          <a:ext cx="2060341" cy="309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sp:txBody>
      <dsp:txXfrm>
        <a:off x="5528659" y="2684292"/>
        <a:ext cx="2060341" cy="309051"/>
      </dsp:txXfrm>
    </dsp:sp>
    <dsp:sp modelId="{47FBB86C-B9DD-43AA-B526-FFA1D7EB2846}">
      <dsp:nvSpPr>
        <dsp:cNvPr id="0" name=""/>
        <dsp:cNvSpPr/>
      </dsp:nvSpPr>
      <dsp:spPr>
        <a:xfrm>
          <a:off x="5528659" y="3054598"/>
          <a:ext cx="2060341" cy="2060341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410F2-66C6-432D-8F13-54AD87D579BC}">
      <dsp:nvSpPr>
        <dsp:cNvPr id="0" name=""/>
        <dsp:cNvSpPr/>
      </dsp:nvSpPr>
      <dsp:spPr>
        <a:xfrm>
          <a:off x="5268" y="252462"/>
          <a:ext cx="2506956" cy="1727293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8AC2EA-C1D3-4775-A2A6-9239838AAEE3}">
      <dsp:nvSpPr>
        <dsp:cNvPr id="0" name=""/>
        <dsp:cNvSpPr/>
      </dsp:nvSpPr>
      <dsp:spPr>
        <a:xfrm>
          <a:off x="5268" y="1979756"/>
          <a:ext cx="2506956" cy="930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комфортный температурный режим помещений</a:t>
          </a:r>
          <a:endParaRPr lang="ru-RU" sz="1500" kern="1200" dirty="0"/>
        </a:p>
      </dsp:txBody>
      <dsp:txXfrm>
        <a:off x="5268" y="1979756"/>
        <a:ext cx="2506956" cy="930080"/>
      </dsp:txXfrm>
    </dsp:sp>
    <dsp:sp modelId="{489259EC-B7CB-428B-816A-70C470C8F058}">
      <dsp:nvSpPr>
        <dsp:cNvPr id="0" name=""/>
        <dsp:cNvSpPr/>
      </dsp:nvSpPr>
      <dsp:spPr>
        <a:xfrm>
          <a:off x="2763025" y="252462"/>
          <a:ext cx="2506956" cy="1727293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E8E3E-6C7A-4C73-B797-435AC6F567DA}">
      <dsp:nvSpPr>
        <dsp:cNvPr id="0" name=""/>
        <dsp:cNvSpPr/>
      </dsp:nvSpPr>
      <dsp:spPr>
        <a:xfrm>
          <a:off x="2763025" y="1979756"/>
          <a:ext cx="2506956" cy="930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регулярное проветривание</a:t>
          </a:r>
          <a:endParaRPr lang="ru-RU" sz="1500" kern="1200" dirty="0"/>
        </a:p>
      </dsp:txBody>
      <dsp:txXfrm>
        <a:off x="2763025" y="1979756"/>
        <a:ext cx="2506956" cy="930080"/>
      </dsp:txXfrm>
    </dsp:sp>
    <dsp:sp modelId="{A5F8CC27-E6DF-4707-BF57-120770D9ED3D}">
      <dsp:nvSpPr>
        <dsp:cNvPr id="0" name=""/>
        <dsp:cNvSpPr/>
      </dsp:nvSpPr>
      <dsp:spPr>
        <a:xfrm>
          <a:off x="5520783" y="252462"/>
          <a:ext cx="2506956" cy="1727293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96A309-C51C-432A-ACB6-C83C5417AF69}">
      <dsp:nvSpPr>
        <dsp:cNvPr id="0" name=""/>
        <dsp:cNvSpPr/>
      </dsp:nvSpPr>
      <dsp:spPr>
        <a:xfrm>
          <a:off x="5520783" y="1979756"/>
          <a:ext cx="2506956" cy="930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ежедневная влажная уборка помещений с помощью моющих средств</a:t>
          </a:r>
          <a:endParaRPr lang="ru-RU" sz="1500" kern="1200" dirty="0"/>
        </a:p>
      </dsp:txBody>
      <dsp:txXfrm>
        <a:off x="5520783" y="1979756"/>
        <a:ext cx="2506956" cy="930080"/>
      </dsp:txXfrm>
    </dsp:sp>
    <dsp:sp modelId="{03AA5386-5BE9-423D-8527-8C4C7C4A9B15}">
      <dsp:nvSpPr>
        <dsp:cNvPr id="0" name=""/>
        <dsp:cNvSpPr/>
      </dsp:nvSpPr>
      <dsp:spPr>
        <a:xfrm>
          <a:off x="8278541" y="252462"/>
          <a:ext cx="2506956" cy="1727293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4C0BE-FEE9-45A8-950A-5BEC40624685}">
      <dsp:nvSpPr>
        <dsp:cNvPr id="0" name=""/>
        <dsp:cNvSpPr/>
      </dsp:nvSpPr>
      <dsp:spPr>
        <a:xfrm>
          <a:off x="8278541" y="1979756"/>
          <a:ext cx="2506956" cy="930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выбор одежды в зависимости от погоды</a:t>
          </a:r>
          <a:endParaRPr lang="ru-RU" sz="1500" kern="1200" dirty="0"/>
        </a:p>
      </dsp:txBody>
      <dsp:txXfrm>
        <a:off x="8278541" y="1979756"/>
        <a:ext cx="2506956" cy="930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5117" y="1166284"/>
            <a:ext cx="7766936" cy="1646302"/>
          </a:xfrm>
        </p:spPr>
        <p:txBody>
          <a:bodyPr/>
          <a:lstStyle/>
          <a:p>
            <a:pPr algn="l"/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Кузбасский урок здоровья</a:t>
            </a:r>
            <a:endParaRPr lang="ru-RU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гриппа и ОРВИ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50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8575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Чтобы защитить себя от </a:t>
            </a:r>
            <a:r>
              <a:rPr lang="ru-RU" dirty="0" smtClean="0">
                <a:solidFill>
                  <a:srgbClr val="002060"/>
                </a:solidFill>
              </a:rPr>
              <a:t>инфекции следует </a:t>
            </a:r>
            <a:r>
              <a:rPr lang="ru-RU" dirty="0">
                <a:solidFill>
                  <a:srgbClr val="002060"/>
                </a:solidFill>
              </a:rPr>
              <a:t>соблюдать правила личной гигиены</a:t>
            </a:r>
          </a:p>
        </p:txBody>
      </p:sp>
      <p:pic>
        <p:nvPicPr>
          <p:cNvPr id="9220" name="Picture 4" descr="https://przab.ru/wp-content/uploads/2017/07/6758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4" y="1517650"/>
            <a:ext cx="7445375" cy="509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87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584" y="609600"/>
            <a:ext cx="8596668" cy="13208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Техника мытья рук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90" y="609600"/>
            <a:ext cx="6685183" cy="55595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0184" y="2286061"/>
            <a:ext cx="3238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Каждый этап повторить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не менее 5 </a:t>
            </a:r>
            <a:r>
              <a:rPr lang="ru-RU" sz="2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раз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0184" y="371939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Имейте при себе </a:t>
            </a:r>
            <a:endParaRPr lang="ru-RU" sz="20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антисептические </a:t>
            </a:r>
            <a:r>
              <a:rPr lang="ru-RU" sz="2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салфетки </a:t>
            </a:r>
            <a:endParaRPr lang="ru-RU" sz="20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или </a:t>
            </a:r>
            <a:r>
              <a:rPr lang="ru-RU" sz="2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жидкие 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средства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для обработки рук</a:t>
            </a:r>
            <a:endParaRPr lang="ru-RU" sz="20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372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934" y="241300"/>
            <a:ext cx="8596668" cy="132080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Чистка и регулярная дезинфекция поверхностей удаляет вирусы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9945440"/>
              </p:ext>
            </p:extLst>
          </p:nvPr>
        </p:nvGraphicFramePr>
        <p:xfrm>
          <a:off x="296862" y="1314450"/>
          <a:ext cx="8561388" cy="5162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27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0850" y="180180"/>
            <a:ext cx="8496300" cy="13208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Простые правила безопасного поведения в период распространения вирусных инфекций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0850" y="1665289"/>
            <a:ext cx="8496300" cy="433546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Избегайте</a:t>
            </a:r>
            <a:r>
              <a:rPr lang="ru-RU" sz="2400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больших скоплений людей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Избегайте</a:t>
            </a:r>
            <a:r>
              <a:rPr lang="ru-RU" sz="2400" dirty="0"/>
              <a:t> близких контактов и </a:t>
            </a:r>
            <a:r>
              <a:rPr lang="ru-RU" sz="2400" b="1" dirty="0">
                <a:solidFill>
                  <a:srgbClr val="FF0000"/>
                </a:solidFill>
              </a:rPr>
              <a:t>пребывания в одном помещении с людьми</a:t>
            </a:r>
            <a:r>
              <a:rPr lang="ru-RU" sz="2400" dirty="0"/>
              <a:t>, имеющими видимые </a:t>
            </a:r>
            <a:r>
              <a:rPr lang="ru-RU" sz="2400" b="1" dirty="0">
                <a:solidFill>
                  <a:srgbClr val="FF0000"/>
                </a:solidFill>
              </a:rPr>
              <a:t>признаки ОРВИ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Ограничьте</a:t>
            </a:r>
            <a:r>
              <a:rPr lang="ru-RU" sz="2400" dirty="0"/>
              <a:t> при приветствии </a:t>
            </a:r>
            <a:r>
              <a:rPr lang="ru-RU" sz="2400" dirty="0">
                <a:solidFill>
                  <a:srgbClr val="FF0000"/>
                </a:solidFill>
              </a:rPr>
              <a:t>тесные объятия и рукопожатия</a:t>
            </a:r>
          </a:p>
          <a:p>
            <a:r>
              <a:rPr lang="ru-RU" sz="2400" dirty="0"/>
              <a:t>По возможности, </a:t>
            </a:r>
            <a:r>
              <a:rPr lang="ru-RU" sz="2400" b="1" dirty="0">
                <a:solidFill>
                  <a:srgbClr val="FF0000"/>
                </a:solidFill>
              </a:rPr>
              <a:t>соблюдайте дистанцию </a:t>
            </a:r>
            <a:r>
              <a:rPr lang="ru-RU" sz="2400" dirty="0"/>
              <a:t>не менее 1 метра (</a:t>
            </a:r>
            <a:r>
              <a:rPr lang="ru-RU" sz="2400" b="1" dirty="0">
                <a:solidFill>
                  <a:srgbClr val="FF0000"/>
                </a:solidFill>
              </a:rPr>
              <a:t>расстояние вытянутой руки</a:t>
            </a:r>
            <a:r>
              <a:rPr lang="ru-RU" sz="2400" dirty="0"/>
              <a:t>) </a:t>
            </a:r>
            <a:r>
              <a:rPr lang="ru-RU" sz="2400" b="1" dirty="0">
                <a:solidFill>
                  <a:srgbClr val="FF0000"/>
                </a:solidFill>
              </a:rPr>
              <a:t>при общении </a:t>
            </a:r>
            <a:r>
              <a:rPr lang="ru-RU" sz="2400" dirty="0" smtClean="0"/>
              <a:t>с </a:t>
            </a:r>
            <a:r>
              <a:rPr lang="ru-RU" sz="2400" dirty="0"/>
              <a:t>друзьями, родными и близкими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Ограничьте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/>
              <a:t>при приветствии тесные </a:t>
            </a:r>
            <a:r>
              <a:rPr lang="ru-RU" sz="2400" b="1" dirty="0">
                <a:solidFill>
                  <a:srgbClr val="FF0000"/>
                </a:solidFill>
              </a:rPr>
              <a:t>объятия и рукопожатия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Не ешьте еду из общих упаковок или посуды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6013"/>
          <a:stretch/>
        </p:blipFill>
        <p:spPr>
          <a:xfrm>
            <a:off x="433095" y="5285351"/>
            <a:ext cx="2044175" cy="1430797"/>
          </a:xfrm>
          <a:prstGeom prst="rect">
            <a:avLst/>
          </a:prstGeom>
        </p:spPr>
      </p:pic>
      <p:pic>
        <p:nvPicPr>
          <p:cNvPr id="10242" name="Picture 2" descr="http://i.mycdn.me/i?r=AzEPZsRbOZEKgBhR0XGMT1RkHTnYDbYr7_6zHgvidObzR6aKTM5SRkZCeTgDn6uOy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84" y="180180"/>
            <a:ext cx="2085686" cy="168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od24.info/uploads/posts/2020-03/1584193713_inx960x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84" y="2103813"/>
            <a:ext cx="2085686" cy="13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zhenomaniya.ru/wp-content/uploads/2018/12/1-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84" y="3692087"/>
            <a:ext cx="2085686" cy="13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33095" y="5308015"/>
            <a:ext cx="2044175" cy="138546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91584" y="3692087"/>
            <a:ext cx="2044175" cy="138546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884" y="298876"/>
            <a:ext cx="8596668" cy="1320800"/>
          </a:xfrm>
        </p:spPr>
        <p:txBody>
          <a:bodyPr/>
          <a:lstStyle/>
          <a:p>
            <a:r>
              <a:rPr lang="ru-RU" dirty="0" smtClean="0"/>
              <a:t>Как правильно носить маску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69002" y="2496613"/>
            <a:ext cx="381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Маска уместна, если вы находитесь в месте массового скопления людей, в общественном транспорте, а также при уходе за </a:t>
            </a:r>
            <a:r>
              <a:rPr lang="ru-RU" sz="2000" b="1" dirty="0" smtClean="0">
                <a:solidFill>
                  <a:srgbClr val="C00000"/>
                </a:solidFill>
              </a:rPr>
              <a:t>больным</a:t>
            </a:r>
            <a:endParaRPr lang="ru-RU" sz="2000" b="1" dirty="0">
              <a:solidFill>
                <a:srgbClr val="C00000"/>
              </a:solidFill>
            </a:endParaRPr>
          </a:p>
          <a:p>
            <a:endParaRPr lang="ru-RU" sz="2000" b="1" dirty="0" smtClean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Нецелесообразна  </a:t>
            </a:r>
            <a:r>
              <a:rPr lang="ru-RU" sz="2000" b="1" dirty="0">
                <a:solidFill>
                  <a:srgbClr val="C00000"/>
                </a:solidFill>
              </a:rPr>
              <a:t>на открытом воздухе.</a:t>
            </a:r>
          </a:p>
        </p:txBody>
      </p:sp>
      <p:pic>
        <p:nvPicPr>
          <p:cNvPr id="11266" name="Picture 2" descr="https://rodinkam.net/wp-content/uploads/f/8/5/f85834215f0d16e5b3fb37cea1bc9e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9" b="14222"/>
          <a:stretch/>
        </p:blipFill>
        <p:spPr bwMode="auto">
          <a:xfrm>
            <a:off x="957618" y="1619676"/>
            <a:ext cx="6411384" cy="461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24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45711"/>
            <a:ext cx="8596668" cy="13208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Особенности использования различных масок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s://pbs.twimg.com/media/EXapiyIXYAMN-V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7" b="15638"/>
          <a:stretch/>
        </p:blipFill>
        <p:spPr bwMode="auto">
          <a:xfrm>
            <a:off x="677334" y="1618911"/>
            <a:ext cx="8324850" cy="48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5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572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/>
              <a:t>Для снижения заболеваний очень большое значение имеет выполнение санитарно-гигиенических норм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15952444"/>
              </p:ext>
            </p:extLst>
          </p:nvPr>
        </p:nvGraphicFramePr>
        <p:xfrm>
          <a:off x="677334" y="2667000"/>
          <a:ext cx="10790766" cy="316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274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700" y="1905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/>
              <a:t>Здоровый образ жизни повышает сопротивляемость организма к инфекции</a:t>
            </a:r>
          </a:p>
        </p:txBody>
      </p:sp>
      <p:pic>
        <p:nvPicPr>
          <p:cNvPr id="13316" name="Picture 4" descr="https://avatars.mds.yandex.net/get-zen_doc/133957/pub_5bf6b99a24f57a00a94418dd_5bf6b9a00b020c00aaf32633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"/>
          <a:stretch/>
        </p:blipFill>
        <p:spPr bwMode="auto">
          <a:xfrm>
            <a:off x="1348404" y="1301750"/>
            <a:ext cx="7166945" cy="475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47050" y="6057900"/>
            <a:ext cx="9758718" cy="71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rgbClr val="002060"/>
                </a:solidFill>
              </a:rPr>
              <a:t>Берегите себя и близких, будьте здоровы!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487" y="783366"/>
            <a:ext cx="8596668" cy="1320800"/>
          </a:xfrm>
        </p:spPr>
        <p:txBody>
          <a:bodyPr/>
          <a:lstStyle/>
          <a:p>
            <a:pPr algn="r"/>
            <a:r>
              <a:rPr lang="ru-RU" b="1" dirty="0">
                <a:solidFill>
                  <a:srgbClr val="002060"/>
                </a:solidFill>
              </a:rPr>
              <a:t>Более 200 вирусов могут быть </a:t>
            </a:r>
            <a:r>
              <a:rPr lang="ru-RU" sz="4000" b="1" dirty="0">
                <a:solidFill>
                  <a:srgbClr val="002060"/>
                </a:solidFill>
              </a:rPr>
              <a:t>причиной</a:t>
            </a:r>
            <a:r>
              <a:rPr lang="ru-RU" b="1" dirty="0">
                <a:solidFill>
                  <a:srgbClr val="002060"/>
                </a:solidFill>
              </a:rPr>
              <a:t> возникновения ОРВИ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20" y="660220"/>
            <a:ext cx="2026867" cy="193075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dirty="0"/>
          </a:p>
        </p:txBody>
      </p:sp>
      <p:pic>
        <p:nvPicPr>
          <p:cNvPr id="1028" name="Picture 4" descr="https://avatars.mds.yandex.net/get-zen_doc/1712630/pub_5e32d88f18fe6871d84b179f_5e32d8afd08df4334dde07d6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0462" r="18677" b="20588"/>
          <a:stretch/>
        </p:blipFill>
        <p:spPr bwMode="auto">
          <a:xfrm>
            <a:off x="474218" y="4534210"/>
            <a:ext cx="2058480" cy="198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63.userapi.com/c857324/v857324795/1ccc0b/IuPdzGjaae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49" y="3736182"/>
            <a:ext cx="6230765" cy="278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evastopol3gb.ru/wp-content/uploads/2020/01/fcc12021261e51ff1ec592d8e89bec6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899" y="2607911"/>
            <a:ext cx="2022475" cy="1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4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6634" y="690174"/>
            <a:ext cx="8596668" cy="1320800"/>
          </a:xfrm>
        </p:spPr>
        <p:txBody>
          <a:bodyPr/>
          <a:lstStyle/>
          <a:p>
            <a:pPr algn="r"/>
            <a:r>
              <a:rPr lang="ru-RU" b="1" dirty="0">
                <a:solidFill>
                  <a:srgbClr val="002060"/>
                </a:solidFill>
              </a:rPr>
              <a:t>Респираторные вирусы поражают органы дыхательной системы</a:t>
            </a:r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 rotWithShape="1">
          <a:blip r:embed="rId2"/>
          <a:srcRect l="6309" t="7844" r="5362"/>
          <a:stretch/>
        </p:blipFill>
        <p:spPr>
          <a:xfrm>
            <a:off x="1954755" y="2349711"/>
            <a:ext cx="6667877" cy="3927365"/>
          </a:xfrm>
          <a:prstGeom prst="rect">
            <a:avLst/>
          </a:prstGeom>
        </p:spPr>
      </p:pic>
      <p:pic>
        <p:nvPicPr>
          <p:cNvPr id="5" name="Picture 6" descr="http://api.jhospital.ru/fls/c82a6f67-9570-48f3-a73e-2b9cdf272c180NRd9WyvNb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r="15380"/>
          <a:stretch/>
        </p:blipFill>
        <p:spPr bwMode="auto">
          <a:xfrm>
            <a:off x="304800" y="351437"/>
            <a:ext cx="2626674" cy="199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29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Вирус гриппа, </a:t>
            </a:r>
            <a:r>
              <a:rPr lang="en-US" b="1" dirty="0">
                <a:solidFill>
                  <a:srgbClr val="002060"/>
                </a:solidFill>
              </a:rPr>
              <a:t>COVID-19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993" t="17619" r="7684" b="56467"/>
          <a:stretch/>
        </p:blipFill>
        <p:spPr>
          <a:xfrm>
            <a:off x="677334" y="1744578"/>
            <a:ext cx="10153651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5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584" y="354126"/>
            <a:ext cx="8979553" cy="9132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Цикл развития вируса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s://beautycosmet.ru/images/wp-content/uploads/2020/03/post_5a304d3ed97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68" y="1267326"/>
            <a:ext cx="8189355" cy="483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7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35045" cy="132080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Пути </a:t>
            </a:r>
            <a:r>
              <a:rPr lang="ru-RU" dirty="0" smtClean="0">
                <a:solidFill>
                  <a:srgbClr val="002060"/>
                </a:solidFill>
              </a:rPr>
              <a:t>передачи </a:t>
            </a:r>
            <a:r>
              <a:rPr lang="ru-RU" b="1" dirty="0" smtClean="0">
                <a:solidFill>
                  <a:srgbClr val="002060"/>
                </a:solidFill>
              </a:rPr>
              <a:t>вирусов </a:t>
            </a:r>
            <a:r>
              <a:rPr lang="ru-RU" b="1" dirty="0">
                <a:solidFill>
                  <a:srgbClr val="002060"/>
                </a:solidFill>
              </a:rPr>
              <a:t>гриппа и ОРВИ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09434464"/>
              </p:ext>
            </p:extLst>
          </p:nvPr>
        </p:nvGraphicFramePr>
        <p:xfrm>
          <a:off x="385012" y="1171075"/>
          <a:ext cx="10555704" cy="5801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47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581" y="9398"/>
            <a:ext cx="8596668" cy="802105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Симптомы гриппа и других ОРВИ</a:t>
            </a:r>
          </a:p>
        </p:txBody>
      </p:sp>
      <p:pic>
        <p:nvPicPr>
          <p:cNvPr id="6146" name="Picture 2" descr="https://static.mk.ru/upload/entities/2019/11/07/20/articles/facebookPicture/be/8c/f1/40/78c4a8e097d406586eb25323ae19eb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t="5906" r="16888" b="3919"/>
          <a:stretch/>
        </p:blipFill>
        <p:spPr bwMode="auto">
          <a:xfrm>
            <a:off x="1411705" y="821012"/>
            <a:ext cx="6577263" cy="6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0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roschino-rb.ru/images/stories/prof2-15112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8" t="25583" b="-1"/>
          <a:stretch/>
        </p:blipFill>
        <p:spPr bwMode="auto">
          <a:xfrm>
            <a:off x="7410450" y="528777"/>
            <a:ext cx="4530552" cy="593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ds04.infourok.ru/uploads/ex/0b20/0011aad7-9c834156/img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841511"/>
            <a:ext cx="7083425" cy="531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65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64.lipetskddo.ru/files/images/%D0%98%D0%BC%D0%BC%D1%83%D0%BD%D0%B8%D0%B7%D0%B0%D1%86%D0%B8%D1%8F%201%20202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" t="13996" r="1013" b="7551"/>
          <a:stretch/>
        </p:blipFill>
        <p:spPr bwMode="auto">
          <a:xfrm>
            <a:off x="239184" y="121601"/>
            <a:ext cx="11762316" cy="664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82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224</TotalTime>
  <Words>262</Words>
  <Application>Microsoft Office PowerPoint</Application>
  <PresentationFormat>Произвольный</PresentationFormat>
  <Paragraphs>38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Грань</vt:lpstr>
      <vt:lpstr>Кузбасский урок здоровья</vt:lpstr>
      <vt:lpstr>Более 200 вирусов могут быть причиной возникновения ОРВИ</vt:lpstr>
      <vt:lpstr>Респираторные вирусы поражают органы дыхательной системы</vt:lpstr>
      <vt:lpstr>Вирус гриппа, COVID-19</vt:lpstr>
      <vt:lpstr>Цикл развития вируса</vt:lpstr>
      <vt:lpstr>Пути передачи вирусов гриппа и ОРВИ</vt:lpstr>
      <vt:lpstr>Симптомы гриппа и других ОРВИ</vt:lpstr>
      <vt:lpstr>Презентация PowerPoint</vt:lpstr>
      <vt:lpstr>Презентация PowerPoint</vt:lpstr>
      <vt:lpstr>Чтобы защитить себя от инфекции следует соблюдать правила личной гигиены</vt:lpstr>
      <vt:lpstr>Техника мытья рук</vt:lpstr>
      <vt:lpstr>Чистка и регулярная дезинфекция поверхностей удаляет вирусы</vt:lpstr>
      <vt:lpstr>Простые правила безопасного поведения в период распространения вирусных инфекций</vt:lpstr>
      <vt:lpstr>Как правильно носить маску</vt:lpstr>
      <vt:lpstr>Особенности использования различных масок</vt:lpstr>
      <vt:lpstr>Для снижения заболеваний очень большое значение имеет выполнение санитарно-гигиенических норм</vt:lpstr>
      <vt:lpstr>Здоровый образ жизни повышает сопротивляемость организма к инфекции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Кузбасский урок здоровья</dc:title>
  <dc:creator>User</dc:creator>
  <cp:lastModifiedBy>Ирина А. Вашутина</cp:lastModifiedBy>
  <cp:revision>22</cp:revision>
  <dcterms:created xsi:type="dcterms:W3CDTF">2020-10-22T10:20:28Z</dcterms:created>
  <dcterms:modified xsi:type="dcterms:W3CDTF">2020-10-23T05:29:16Z</dcterms:modified>
</cp:coreProperties>
</file>