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9" r:id="rId4"/>
    <p:sldId id="260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DB3E-DC83-43F4-9E26-1A063AA963C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4C9D-012D-4FF4-8454-052DD0252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ba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a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ba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a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ba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a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ba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a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a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ba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ba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a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ba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a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a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a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a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a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ba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a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a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a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7768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Маҡсат: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балаларға төҫтәрҙе танырға, айырырға, уларҙы дөрөҫ итеп атарға өйрәтеү</a:t>
            </a:r>
          </a:p>
          <a:p>
            <a:pPr algn="just"/>
            <a:endParaRPr lang="ba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познакомить детей с различными цветами, учить их узнавать и правильно называть.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3180" y="332656"/>
            <a:ext cx="41810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ҺАРЫ ТӨҪТӘГЕ ПРЕДМЕТТАРҘЫ  ТАП</a:t>
            </a:r>
          </a:p>
          <a:p>
            <a:pPr algn="ctr"/>
            <a:endParaRPr lang="ba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a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ПРЕДМЕТЫ ЖЕЛТОГО ЦВЕТА</a:t>
            </a:r>
          </a:p>
          <a:p>
            <a:pPr algn="ctr"/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lemon-1522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1487463" cy="1187332"/>
          </a:xfrm>
          <a:prstGeom prst="rect">
            <a:avLst/>
          </a:prstGeom>
        </p:spPr>
      </p:pic>
      <p:pic>
        <p:nvPicPr>
          <p:cNvPr id="17" name="Рисунок 16" descr="cabbage-575525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204864"/>
            <a:ext cx="1979712" cy="1239382"/>
          </a:xfrm>
          <a:prstGeom prst="rect">
            <a:avLst/>
          </a:prstGeom>
        </p:spPr>
      </p:pic>
      <p:pic>
        <p:nvPicPr>
          <p:cNvPr id="18" name="Рисунок 17" descr="banana-2523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772816"/>
            <a:ext cx="1763688" cy="1308069"/>
          </a:xfrm>
          <a:prstGeom prst="rect">
            <a:avLst/>
          </a:prstGeom>
        </p:spPr>
      </p:pic>
      <p:pic>
        <p:nvPicPr>
          <p:cNvPr id="19" name="Рисунок 18" descr="paprika-158476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933056"/>
            <a:ext cx="1133500" cy="1324870"/>
          </a:xfrm>
          <a:prstGeom prst="rect">
            <a:avLst/>
          </a:prstGeom>
        </p:spPr>
      </p:pic>
      <p:pic>
        <p:nvPicPr>
          <p:cNvPr id="20" name="Рисунок 19" descr="watermelon-2850840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6461" y="4086677"/>
            <a:ext cx="1283184" cy="1196752"/>
          </a:xfrm>
          <a:prstGeom prst="rect">
            <a:avLst/>
          </a:prstGeom>
        </p:spPr>
      </p:pic>
      <p:pic>
        <p:nvPicPr>
          <p:cNvPr id="21" name="Рисунок 20" descr="kiwi-161728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4149080"/>
            <a:ext cx="1128936" cy="1104394"/>
          </a:xfrm>
          <a:prstGeom prst="rect">
            <a:avLst/>
          </a:prstGeom>
        </p:spPr>
      </p:pic>
      <p:pic>
        <p:nvPicPr>
          <p:cNvPr id="22" name="Рисунок 21" descr="sunflower-40732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4005064"/>
            <a:ext cx="1087586" cy="1395832"/>
          </a:xfrm>
          <a:prstGeom prst="rect">
            <a:avLst/>
          </a:prstGeom>
        </p:spPr>
      </p:pic>
      <p:pic>
        <p:nvPicPr>
          <p:cNvPr id="24" name="Рисунок 23" descr="yellow-helium-balloon-15-inc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0263" y="4005064"/>
            <a:ext cx="1052736" cy="10527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бо, Облака, Синий, Уайт, Фон, 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92071" cy="1999928"/>
          </a:xfrm>
          <a:prstGeom prst="rect">
            <a:avLst/>
          </a:prstGeom>
          <a:noFill/>
        </p:spPr>
      </p:pic>
      <p:pic>
        <p:nvPicPr>
          <p:cNvPr id="17" name="Рисунок 16" descr="8685204 (1).png"/>
          <p:cNvPicPr>
            <a:picLocks noChangeAspect="1"/>
          </p:cNvPicPr>
          <p:nvPr/>
        </p:nvPicPr>
        <p:blipFill>
          <a:blip r:embed="rId5" cstate="print"/>
          <a:srcRect t="1198" r="75987" b="53486"/>
          <a:stretch>
            <a:fillRect/>
          </a:stretch>
        </p:blipFill>
        <p:spPr>
          <a:xfrm>
            <a:off x="2754889" y="3654315"/>
            <a:ext cx="1368152" cy="1749844"/>
          </a:xfrm>
          <a:prstGeom prst="rect">
            <a:avLst/>
          </a:prstGeom>
        </p:spPr>
      </p:pic>
      <p:pic>
        <p:nvPicPr>
          <p:cNvPr id="19" name="Рисунок 18" descr="8685204.png"/>
          <p:cNvPicPr>
            <a:picLocks noChangeAspect="1"/>
          </p:cNvPicPr>
          <p:nvPr/>
        </p:nvPicPr>
        <p:blipFill>
          <a:blip r:embed="rId5" cstate="print"/>
          <a:srcRect t="47676" r="77562"/>
          <a:stretch>
            <a:fillRect/>
          </a:stretch>
        </p:blipFill>
        <p:spPr>
          <a:xfrm>
            <a:off x="8028384" y="3573016"/>
            <a:ext cx="977210" cy="1688435"/>
          </a:xfrm>
          <a:prstGeom prst="rect">
            <a:avLst/>
          </a:prstGeom>
        </p:spPr>
      </p:pic>
      <p:pic>
        <p:nvPicPr>
          <p:cNvPr id="20" name="Рисунок 19" descr="282d11a8064d.png"/>
          <p:cNvPicPr>
            <a:picLocks noChangeAspect="1"/>
          </p:cNvPicPr>
          <p:nvPr/>
        </p:nvPicPr>
        <p:blipFill>
          <a:blip r:embed="rId6" cstate="print"/>
          <a:srcRect l="29525" t="27252" r="56256" b="41483"/>
          <a:stretch>
            <a:fillRect/>
          </a:stretch>
        </p:blipFill>
        <p:spPr>
          <a:xfrm>
            <a:off x="323528" y="1916832"/>
            <a:ext cx="1008112" cy="1785039"/>
          </a:xfrm>
          <a:prstGeom prst="rect">
            <a:avLst/>
          </a:prstGeom>
        </p:spPr>
      </p:pic>
      <p:pic>
        <p:nvPicPr>
          <p:cNvPr id="21" name="Рисунок 20" descr="282d11a8064d.png"/>
          <p:cNvPicPr>
            <a:picLocks noChangeAspect="1"/>
          </p:cNvPicPr>
          <p:nvPr/>
        </p:nvPicPr>
        <p:blipFill>
          <a:blip r:embed="rId7" cstate="print"/>
          <a:srcRect l="61025" t="7452" r="24800" b="57446"/>
          <a:stretch>
            <a:fillRect/>
          </a:stretch>
        </p:blipFill>
        <p:spPr>
          <a:xfrm>
            <a:off x="4932040" y="2060848"/>
            <a:ext cx="864096" cy="1584177"/>
          </a:xfrm>
          <a:prstGeom prst="rect">
            <a:avLst/>
          </a:prstGeom>
        </p:spPr>
      </p:pic>
      <p:pic>
        <p:nvPicPr>
          <p:cNvPr id="23" name="Рисунок 22" descr="ball-2218339_960_720.jpg"/>
          <p:cNvPicPr>
            <a:picLocks noChangeAspect="1"/>
          </p:cNvPicPr>
          <p:nvPr/>
        </p:nvPicPr>
        <p:blipFill>
          <a:blip r:embed="rId8" cstate="print"/>
          <a:srcRect l="25301" r="27261" b="24098"/>
          <a:stretch>
            <a:fillRect/>
          </a:stretch>
        </p:blipFill>
        <p:spPr>
          <a:xfrm>
            <a:off x="4499992" y="5013176"/>
            <a:ext cx="900100" cy="1440160"/>
          </a:xfrm>
          <a:prstGeom prst="rect">
            <a:avLst/>
          </a:prstGeom>
        </p:spPr>
      </p:pic>
      <p:pic>
        <p:nvPicPr>
          <p:cNvPr id="24" name="Рисунок 23" descr="Шарики_с_гелием.png"/>
          <p:cNvPicPr>
            <a:picLocks noChangeAspect="1"/>
          </p:cNvPicPr>
          <p:nvPr/>
        </p:nvPicPr>
        <p:blipFill>
          <a:blip r:embed="rId9" cstate="print"/>
          <a:srcRect l="14175" r="5501" b="14951"/>
          <a:stretch>
            <a:fillRect/>
          </a:stretch>
        </p:blipFill>
        <p:spPr>
          <a:xfrm>
            <a:off x="7919864" y="1916832"/>
            <a:ext cx="1224136" cy="1296144"/>
          </a:xfrm>
          <a:prstGeom prst="rect">
            <a:avLst/>
          </a:prstGeom>
        </p:spPr>
      </p:pic>
      <p:pic>
        <p:nvPicPr>
          <p:cNvPr id="25" name="Рисунок 24" descr="1_j1FRXiVOi4gR-lGXH1LXuQ.png"/>
          <p:cNvPicPr>
            <a:picLocks noChangeAspect="1"/>
          </p:cNvPicPr>
          <p:nvPr/>
        </p:nvPicPr>
        <p:blipFill>
          <a:blip r:embed="rId10" cstate="print"/>
          <a:srcRect t="662" r="68687" b="30901"/>
          <a:stretch>
            <a:fillRect/>
          </a:stretch>
        </p:blipFill>
        <p:spPr>
          <a:xfrm>
            <a:off x="323528" y="3789040"/>
            <a:ext cx="890890" cy="1368152"/>
          </a:xfrm>
          <a:prstGeom prst="rect">
            <a:avLst/>
          </a:prstGeom>
        </p:spPr>
      </p:pic>
      <p:pic>
        <p:nvPicPr>
          <p:cNvPr id="26" name="Рисунок 25" descr="1_j1FRXiVOi4gR-lGXH1LXuQ.png"/>
          <p:cNvPicPr>
            <a:picLocks noChangeAspect="1"/>
          </p:cNvPicPr>
          <p:nvPr/>
        </p:nvPicPr>
        <p:blipFill>
          <a:blip r:embed="rId10" cstate="print"/>
          <a:srcRect l="70130" t="662" r="794" b="40451"/>
          <a:stretch>
            <a:fillRect/>
          </a:stretch>
        </p:blipFill>
        <p:spPr>
          <a:xfrm>
            <a:off x="6084168" y="3483284"/>
            <a:ext cx="864096" cy="1402494"/>
          </a:xfrm>
          <a:prstGeom prst="rect">
            <a:avLst/>
          </a:prstGeom>
        </p:spPr>
      </p:pic>
      <p:pic>
        <p:nvPicPr>
          <p:cNvPr id="15374" name="Picture 14" descr="Картинки по запросу КРАСНЫЙ ША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6061" r="91246"/>
                    </a14:imgEffect>
                  </a14:imgLayer>
                </a14:imgProps>
              </a:ext>
            </a:extLst>
          </a:blip>
          <a:srcRect l="11670" t="1" r="16765" b="808"/>
          <a:stretch/>
        </p:blipFill>
        <p:spPr bwMode="auto">
          <a:xfrm>
            <a:off x="2555776" y="1988840"/>
            <a:ext cx="883189" cy="1224136"/>
          </a:xfrm>
          <a:prstGeom prst="flowChartConnector">
            <a:avLst/>
          </a:prstGeom>
          <a:noFill/>
        </p:spPr>
      </p:pic>
      <p:pic>
        <p:nvPicPr>
          <p:cNvPr id="15376" name="Picture 16" descr="Картинки по запросу КРАСНЫЙ ШАР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704" r="9562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946076" cy="1056480"/>
          </a:xfrm>
          <a:prstGeom prst="flowChartConnector">
            <a:avLst/>
          </a:prstGeom>
          <a:noFill/>
        </p:spPr>
      </p:pic>
      <p:pic>
        <p:nvPicPr>
          <p:cNvPr id="15378" name="Picture 18" descr="Картинки по запросу КРАСНЫЙ ШАР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2605" r="899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4664854"/>
            <a:ext cx="1224136" cy="1438414"/>
          </a:xfrm>
          <a:prstGeom prst="flowChartConnector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305361"/>
            <a:ext cx="820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Ҡыҙыл төҫтәге шарҙарҙы күккә осор</a:t>
            </a:r>
          </a:p>
          <a:p>
            <a:pPr algn="ctr"/>
            <a:r>
              <a:rPr lang="ba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 красные воздушные шары в небо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6296 L 0.01458 -0.55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434 -1.066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5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01181 -0.93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4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Картинки по запросу мешок для игрушек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3645024"/>
            <a:ext cx="4276725" cy="3333750"/>
          </a:xfrm>
          <a:prstGeom prst="rect">
            <a:avLst/>
          </a:prstGeom>
          <a:noFill/>
        </p:spPr>
      </p:pic>
      <p:pic>
        <p:nvPicPr>
          <p:cNvPr id="7" name="Рисунок 6" descr="elephant-35527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996952"/>
            <a:ext cx="1508168" cy="1440160"/>
          </a:xfrm>
          <a:prstGeom prst="rect">
            <a:avLst/>
          </a:prstGeom>
        </p:spPr>
      </p:pic>
      <p:pic>
        <p:nvPicPr>
          <p:cNvPr id="8" name="Рисунок 7" descr="basketball-157926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844824"/>
            <a:ext cx="792088" cy="793190"/>
          </a:xfrm>
          <a:prstGeom prst="rect">
            <a:avLst/>
          </a:prstGeom>
        </p:spPr>
      </p:pic>
      <p:pic>
        <p:nvPicPr>
          <p:cNvPr id="12" name="Рисунок 11" descr="dice-303769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7" y="5085184"/>
            <a:ext cx="917102" cy="1008112"/>
          </a:xfrm>
          <a:prstGeom prst="rect">
            <a:avLst/>
          </a:prstGeom>
        </p:spPr>
      </p:pic>
      <p:pic>
        <p:nvPicPr>
          <p:cNvPr id="13" name="Рисунок 12" descr="rubber-3576854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124744"/>
            <a:ext cx="1199034" cy="1308037"/>
          </a:xfrm>
          <a:prstGeom prst="rect">
            <a:avLst/>
          </a:prstGeom>
        </p:spPr>
      </p:pic>
      <p:pic>
        <p:nvPicPr>
          <p:cNvPr id="14" name="Рисунок 13" descr="car-4024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501676"/>
            <a:ext cx="1691680" cy="1044965"/>
          </a:xfrm>
          <a:prstGeom prst="rect">
            <a:avLst/>
          </a:prstGeom>
        </p:spPr>
      </p:pic>
      <p:pic>
        <p:nvPicPr>
          <p:cNvPr id="15" name="Рисунок 14" descr="puzzles-35793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2852936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Йәшел төҫлө уйынсыҡтарҙы кәрзингә тултыр</a:t>
            </a:r>
          </a:p>
          <a:p>
            <a:pPr algn="ctr"/>
            <a:r>
              <a:rPr lang="ba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Собери в корзину игрушки зеленого цвета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building-blocks-2026722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1340768"/>
            <a:ext cx="2134806" cy="1387624"/>
          </a:xfrm>
          <a:prstGeom prst="rect">
            <a:avLst/>
          </a:prstGeom>
        </p:spPr>
      </p:pic>
      <p:pic>
        <p:nvPicPr>
          <p:cNvPr id="9" name="Рисунок 8" descr="truck-1753179_960_72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11760" y="1484784"/>
            <a:ext cx="1541062" cy="10081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0324 L 0.56459 0.1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42777 0.378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4 0.01435 L -0.03004 0.347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tree-1864960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988840"/>
            <a:ext cx="3335833" cy="462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179" y="260648"/>
            <a:ext cx="6754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Шыршыны һары йондоҙсоҡтар менән биҙә</a:t>
            </a:r>
          </a:p>
          <a:p>
            <a:pPr algn="ctr"/>
            <a:r>
              <a:rPr lang="ba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Укрась елку желтыми звездочками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 rot="20022335">
            <a:off x="1043608" y="1268760"/>
            <a:ext cx="360040" cy="43204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555776" y="1628800"/>
            <a:ext cx="432048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20272" y="980728"/>
            <a:ext cx="504056" cy="5760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28384" y="1916832"/>
            <a:ext cx="504056" cy="57606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211960" y="1052736"/>
            <a:ext cx="648072" cy="576064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899592" y="2276872"/>
            <a:ext cx="288032" cy="4320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rot="20022335" flipV="1">
            <a:off x="1611956" y="1756052"/>
            <a:ext cx="360040" cy="1445889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rot="20022335">
            <a:off x="1196008" y="1421160"/>
            <a:ext cx="360040" cy="432048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2699792" y="2852936"/>
            <a:ext cx="648072" cy="5040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5796136" y="2348880"/>
            <a:ext cx="720080" cy="576064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419 L -0.13385 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382 0.1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9045 0.26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6" grpId="0" animBg="1"/>
      <p:bldP spid="18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Картинки по запросу МОЛОДЕЦ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rcRect t="19192" r="-3078"/>
          <a:stretch>
            <a:fillRect/>
          </a:stretch>
        </p:blipFill>
        <p:spPr>
          <a:xfrm>
            <a:off x="1835696" y="2204864"/>
            <a:ext cx="5544616" cy="3941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908720"/>
            <a:ext cx="3423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АФАРИН!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04864"/>
            <a:ext cx="73427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ТӨҘӨҮСЕҺЕ:</a:t>
            </a:r>
          </a:p>
          <a:p>
            <a:pPr algn="ctr"/>
            <a:endParaRPr lang="ba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a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Миңлеәхмәтова Гөлфирә Рәис ҡыҙы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68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Төҫтәр донъяһында  В мире цветов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132-3</dc:creator>
  <cp:lastModifiedBy>Гульфира</cp:lastModifiedBy>
  <cp:revision>36</cp:revision>
  <dcterms:created xsi:type="dcterms:W3CDTF">2020-01-13T11:00:25Z</dcterms:created>
  <dcterms:modified xsi:type="dcterms:W3CDTF">2020-01-14T17:40:18Z</dcterms:modified>
</cp:coreProperties>
</file>