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DA3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6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59284-180D-4D68-9AAF-537517EA7A5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E9D45-62B3-4FB2-9864-DB381685F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428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9D8A9D-99C3-498C-A077-9D5AFF667EB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hair-160606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908720"/>
            <a:ext cx="2880320" cy="48341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104" y="5733256"/>
            <a:ext cx="232063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УЛТЫРҒЫС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11078 L 0.14965 -0.11078 C 0.2342 -0.11078 0.33872 -0.07054 0.33872 -0.03747 L 0.33872 0.0360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able-130055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437112"/>
            <a:ext cx="2660238" cy="2216865"/>
          </a:xfrm>
          <a:prstGeom prst="rect">
            <a:avLst/>
          </a:prstGeom>
        </p:spPr>
      </p:pic>
      <p:pic>
        <p:nvPicPr>
          <p:cNvPr id="9" name="Рисунок 8" descr="chair-16060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0928" y="3645024"/>
            <a:ext cx="1683072" cy="2824736"/>
          </a:xfrm>
          <a:prstGeom prst="rect">
            <a:avLst/>
          </a:prstGeom>
        </p:spPr>
      </p:pic>
      <p:pic>
        <p:nvPicPr>
          <p:cNvPr id="5" name="Рисунок 4" descr="cot-31213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764704"/>
            <a:ext cx="3803205" cy="2143264"/>
          </a:xfrm>
          <a:prstGeom prst="rect">
            <a:avLst/>
          </a:prstGeom>
        </p:spPr>
      </p:pic>
      <p:pic>
        <p:nvPicPr>
          <p:cNvPr id="6" name="Рисунок 5" descr="bookshelf-3281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0"/>
            <a:ext cx="2520280" cy="2960199"/>
          </a:xfrm>
          <a:prstGeom prst="rect">
            <a:avLst/>
          </a:prstGeom>
        </p:spPr>
      </p:pic>
      <p:pic>
        <p:nvPicPr>
          <p:cNvPr id="10" name="Рисунок 9" descr="clock-26099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0"/>
            <a:ext cx="1054198" cy="1052736"/>
          </a:xfrm>
          <a:prstGeom prst="rect">
            <a:avLst/>
          </a:prstGeom>
        </p:spPr>
      </p:pic>
      <p:pic>
        <p:nvPicPr>
          <p:cNvPr id="12" name="Рисунок 11" descr="tv-3414704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2132856"/>
            <a:ext cx="4644008" cy="3096005"/>
          </a:xfrm>
          <a:prstGeom prst="rect">
            <a:avLst/>
          </a:prstGeom>
        </p:spPr>
      </p:pic>
      <p:pic>
        <p:nvPicPr>
          <p:cNvPr id="15" name="Рисунок 14" descr="chandelier-575852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188640"/>
            <a:ext cx="1440160" cy="2225140"/>
          </a:xfrm>
          <a:prstGeom prst="rect">
            <a:avLst/>
          </a:prstGeom>
        </p:spPr>
      </p:pic>
      <p:pic>
        <p:nvPicPr>
          <p:cNvPr id="13" name="Рисунок 12" descr="valentine-2054339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9792" y="0"/>
            <a:ext cx="2016224" cy="2797912"/>
          </a:xfrm>
          <a:prstGeom prst="rect">
            <a:avLst/>
          </a:prstGeom>
        </p:spPr>
      </p:pic>
      <p:sp>
        <p:nvSpPr>
          <p:cNvPr id="1026" name="AutoShape 2" descr="C:\Users\132-3\Desktop\%D0%BC%D0%B5%D0%B1%D0%B5%D0%BB%D1%8C\carpet-307744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couch-3916537_960_7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1196752"/>
            <a:ext cx="4869160" cy="4869160"/>
          </a:xfrm>
          <a:prstGeom prst="rect">
            <a:avLst/>
          </a:prstGeom>
        </p:spPr>
      </p:pic>
      <p:pic>
        <p:nvPicPr>
          <p:cNvPr id="18" name="Рисунок 17" descr="carpet-2668763_960_72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4725144"/>
            <a:ext cx="4608512" cy="19416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31840" y="6309320"/>
            <a:ext cx="10055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b="1" dirty="0" smtClean="0">
                <a:solidFill>
                  <a:srgbClr val="002060"/>
                </a:solidFill>
              </a:rPr>
              <a:t>БАЛАҪ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able-130055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20888"/>
            <a:ext cx="3178696" cy="2648913"/>
          </a:xfrm>
          <a:prstGeom prst="rect">
            <a:avLst/>
          </a:prstGeom>
        </p:spPr>
      </p:pic>
      <p:pic>
        <p:nvPicPr>
          <p:cNvPr id="9" name="Рисунок 8" descr="chair-16060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3663152"/>
            <a:ext cx="1683072" cy="2824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8064" y="6165304"/>
            <a:ext cx="149432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ӨҪТӘЛ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74 -0.08788 L 0.06701 0.00139 C 0.04878 0.02012 0.03871 0.0481 0.03871 0.07724 C 0.03871 0.11055 0.04878 0.13714 0.06701 0.15587 L 0.14774 0.24514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able-130055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933056"/>
            <a:ext cx="2660238" cy="2216865"/>
          </a:xfrm>
          <a:prstGeom prst="rect">
            <a:avLst/>
          </a:prstGeom>
        </p:spPr>
      </p:pic>
      <p:pic>
        <p:nvPicPr>
          <p:cNvPr id="9" name="Рисунок 8" descr="chair-16060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73016"/>
            <a:ext cx="1683072" cy="2824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8144" y="2276872"/>
            <a:ext cx="151216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a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КАРАУАТ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ot-31213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556792"/>
            <a:ext cx="3803205" cy="2143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92 0.05088 L 0.44583 -0.15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1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able-130055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437112"/>
            <a:ext cx="2660238" cy="2216865"/>
          </a:xfrm>
          <a:prstGeom prst="rect">
            <a:avLst/>
          </a:prstGeom>
        </p:spPr>
      </p:pic>
      <p:pic>
        <p:nvPicPr>
          <p:cNvPr id="9" name="Рисунок 8" descr="chair-16060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0928" y="3645024"/>
            <a:ext cx="1683072" cy="2824736"/>
          </a:xfrm>
          <a:prstGeom prst="rect">
            <a:avLst/>
          </a:prstGeom>
        </p:spPr>
      </p:pic>
      <p:pic>
        <p:nvPicPr>
          <p:cNvPr id="5" name="Рисунок 4" descr="cot-31213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764704"/>
            <a:ext cx="3803205" cy="2143264"/>
          </a:xfrm>
          <a:prstGeom prst="rect">
            <a:avLst/>
          </a:prstGeom>
        </p:spPr>
      </p:pic>
      <p:pic>
        <p:nvPicPr>
          <p:cNvPr id="6" name="Рисунок 5" descr="bookshelf-3281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5" y="2313626"/>
            <a:ext cx="2520280" cy="2960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996952"/>
            <a:ext cx="254755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a-RU" sz="2000" b="1" dirty="0" smtClean="0">
                <a:solidFill>
                  <a:srgbClr val="0070C0"/>
                </a:solidFill>
              </a:rPr>
              <a:t>КИТАП КӘШТӘҺЕ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2 -0.11587 L -0.14548 -0.325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able-130055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437112"/>
            <a:ext cx="2660238" cy="2216865"/>
          </a:xfrm>
          <a:prstGeom prst="rect">
            <a:avLst/>
          </a:prstGeom>
        </p:spPr>
      </p:pic>
      <p:pic>
        <p:nvPicPr>
          <p:cNvPr id="9" name="Рисунок 8" descr="chair-16060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0928" y="3645024"/>
            <a:ext cx="1683072" cy="2824736"/>
          </a:xfrm>
          <a:prstGeom prst="rect">
            <a:avLst/>
          </a:prstGeom>
        </p:spPr>
      </p:pic>
      <p:pic>
        <p:nvPicPr>
          <p:cNvPr id="5" name="Рисунок 4" descr="cot-31213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764704"/>
            <a:ext cx="3803205" cy="2143264"/>
          </a:xfrm>
          <a:prstGeom prst="rect">
            <a:avLst/>
          </a:prstGeom>
        </p:spPr>
      </p:pic>
      <p:pic>
        <p:nvPicPr>
          <p:cNvPr id="6" name="Рисунок 5" descr="bookshelf-3281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0"/>
            <a:ext cx="2520280" cy="2960199"/>
          </a:xfrm>
          <a:prstGeom prst="rect">
            <a:avLst/>
          </a:prstGeom>
        </p:spPr>
      </p:pic>
      <p:pic>
        <p:nvPicPr>
          <p:cNvPr id="10" name="Рисунок 9" descr="clock-26099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581128"/>
            <a:ext cx="1370052" cy="1368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3848" y="1700808"/>
            <a:ext cx="99257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b="1" dirty="0" smtClean="0">
                <a:solidFill>
                  <a:srgbClr val="0070C0"/>
                </a:solidFill>
              </a:rPr>
              <a:t>СӘҒӘТ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11031 L 0.24809 -0.65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able-130055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437112"/>
            <a:ext cx="2660238" cy="2216865"/>
          </a:xfrm>
          <a:prstGeom prst="rect">
            <a:avLst/>
          </a:prstGeom>
        </p:spPr>
      </p:pic>
      <p:pic>
        <p:nvPicPr>
          <p:cNvPr id="9" name="Рисунок 8" descr="chair-16060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0928" y="3645024"/>
            <a:ext cx="1683072" cy="2824736"/>
          </a:xfrm>
          <a:prstGeom prst="rect">
            <a:avLst/>
          </a:prstGeom>
        </p:spPr>
      </p:pic>
      <p:pic>
        <p:nvPicPr>
          <p:cNvPr id="5" name="Рисунок 4" descr="cot-31213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764704"/>
            <a:ext cx="3803205" cy="2143264"/>
          </a:xfrm>
          <a:prstGeom prst="rect">
            <a:avLst/>
          </a:prstGeom>
        </p:spPr>
      </p:pic>
      <p:pic>
        <p:nvPicPr>
          <p:cNvPr id="6" name="Рисунок 5" descr="bookshelf-3281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0"/>
            <a:ext cx="2520280" cy="2960199"/>
          </a:xfrm>
          <a:prstGeom prst="rect">
            <a:avLst/>
          </a:prstGeom>
        </p:spPr>
      </p:pic>
      <p:pic>
        <p:nvPicPr>
          <p:cNvPr id="10" name="Рисунок 9" descr="clock-26099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88640"/>
            <a:ext cx="1370052" cy="1368152"/>
          </a:xfrm>
          <a:prstGeom prst="rect">
            <a:avLst/>
          </a:prstGeom>
        </p:spPr>
      </p:pic>
      <p:pic>
        <p:nvPicPr>
          <p:cNvPr id="12" name="Рисунок 11" descr="tv-3414704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96552" y="3068960"/>
            <a:ext cx="4644008" cy="30960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0192" y="5373216"/>
            <a:ext cx="15906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b="1" dirty="0" smtClean="0">
                <a:solidFill>
                  <a:srgbClr val="0070C0"/>
                </a:solidFill>
              </a:rPr>
              <a:t>ТЕЛЕВИЗОР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8834E-6 L 0.49428 -0.083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able-130055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437112"/>
            <a:ext cx="2660238" cy="2216865"/>
          </a:xfrm>
          <a:prstGeom prst="rect">
            <a:avLst/>
          </a:prstGeom>
        </p:spPr>
      </p:pic>
      <p:pic>
        <p:nvPicPr>
          <p:cNvPr id="9" name="Рисунок 8" descr="chair-16060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0928" y="3645024"/>
            <a:ext cx="1683072" cy="2824736"/>
          </a:xfrm>
          <a:prstGeom prst="rect">
            <a:avLst/>
          </a:prstGeom>
        </p:spPr>
      </p:pic>
      <p:pic>
        <p:nvPicPr>
          <p:cNvPr id="5" name="Рисунок 4" descr="cot-31213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764704"/>
            <a:ext cx="3803205" cy="2143264"/>
          </a:xfrm>
          <a:prstGeom prst="rect">
            <a:avLst/>
          </a:prstGeom>
        </p:spPr>
      </p:pic>
      <p:pic>
        <p:nvPicPr>
          <p:cNvPr id="6" name="Рисунок 5" descr="bookshelf-3281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0"/>
            <a:ext cx="2520280" cy="2960199"/>
          </a:xfrm>
          <a:prstGeom prst="rect">
            <a:avLst/>
          </a:prstGeom>
        </p:spPr>
      </p:pic>
      <p:pic>
        <p:nvPicPr>
          <p:cNvPr id="10" name="Рисунок 9" descr="clock-26099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88640"/>
            <a:ext cx="1370052" cy="1368152"/>
          </a:xfrm>
          <a:prstGeom prst="rect">
            <a:avLst/>
          </a:prstGeom>
        </p:spPr>
      </p:pic>
      <p:pic>
        <p:nvPicPr>
          <p:cNvPr id="12" name="Рисунок 11" descr="tv-3414704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2204864"/>
            <a:ext cx="4644008" cy="3096005"/>
          </a:xfrm>
          <a:prstGeom prst="rect">
            <a:avLst/>
          </a:prstGeom>
        </p:spPr>
      </p:pic>
      <p:pic>
        <p:nvPicPr>
          <p:cNvPr id="15" name="Рисунок 14" descr="chandelier-575852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1640" y="3284984"/>
            <a:ext cx="1440160" cy="22251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92280" y="2564904"/>
            <a:ext cx="12146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b="1" dirty="0" smtClean="0">
                <a:solidFill>
                  <a:srgbClr val="0070C0"/>
                </a:solidFill>
              </a:rPr>
              <a:t>ЛЮСТРА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6 0.02174 C 0.13229 0.01896 0.18489 0.01711 0.23732 0.01457 C 0.24687 0.01203 0.25 0.00439 0.2592 0.00162 C 0.26666 -0.00046 0.28072 -0.00671 0.28663 -0.0111 C 0.29201 -0.01526 0.29722 -0.01943 0.30312 -0.02197 C 0.31197 -0.03006 0.31718 -0.03191 0.32777 -0.03469 C 0.33489 -0.03862 0.33923 -0.04371 0.34687 -0.04579 C 0.35 -0.04787 0.35347 -0.0488 0.35659 -0.05111 C 0.3592 -0.05296 0.3684 -0.06499 0.37013 -0.06591 C 0.37274 -0.0673 0.37569 -0.06707 0.37847 -0.06753 C 0.38871 -0.07239 0.39757 -0.08233 0.40711 -0.0895 C 0.41388 -0.09459 0.41545 -0.10129 0.42361 -0.10407 C 0.43125 -0.11425 0.44218 -0.12072 0.45104 -0.12974 C 0.45746 -0.13645 0.46371 -0.14639 0.47152 -0.14963 C 0.47638 -0.15402 0.47986 -0.15888 0.48524 -0.16258 C 0.48784 -0.17276 0.49757 -0.18108 0.50451 -0.18617 C 0.51232 -0.19981 0.5085 -0.19195 0.51545 -0.20999 C 0.51753 -0.21531 0.525 -0.22271 0.525 -0.22271 C 0.52812 -0.23497 0.53402 -0.24537 0.53732 -0.2574 C 0.53802 -0.25971 0.53784 -0.26249 0.53871 -0.2648 C 0.54132 -0.27081 0.54531 -0.27567 0.54826 -0.28122 C 0.54982 -0.28723 0.55086 -0.29325 0.55243 -0.29926 C 0.55364 -0.31105 0.55677 -0.321 0.5592 -0.33233 C 0.56059 -0.33834 0.56614 -0.34875 0.56614 -0.34875 C 0.56666 -0.3543 0.56649 -0.35985 0.56753 -0.36517 C 0.56788 -0.36725 0.56979 -0.36841 0.57013 -0.37049 C 0.57118 -0.37766 0.57083 -0.38506 0.57152 -0.39246 C 0.57187 -0.39547 0.57239 -0.39847 0.57291 -0.40148 C 0.57378 -0.42114 0.57204 -0.43594 0.57847 -0.45259 C 0.5809 -0.46577 0.57934 -0.48289 0.58524 -0.49468 C 0.59114 -0.50601 0.59079 -0.50116 0.59079 -0.5074 " pathEditMode="relative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able-130055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437112"/>
            <a:ext cx="2660238" cy="2216865"/>
          </a:xfrm>
          <a:prstGeom prst="rect">
            <a:avLst/>
          </a:prstGeom>
        </p:spPr>
      </p:pic>
      <p:pic>
        <p:nvPicPr>
          <p:cNvPr id="9" name="Рисунок 8" descr="chair-16060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0928" y="3645024"/>
            <a:ext cx="1683072" cy="2824736"/>
          </a:xfrm>
          <a:prstGeom prst="rect">
            <a:avLst/>
          </a:prstGeom>
        </p:spPr>
      </p:pic>
      <p:pic>
        <p:nvPicPr>
          <p:cNvPr id="5" name="Рисунок 4" descr="cot-31213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764704"/>
            <a:ext cx="3803205" cy="2143264"/>
          </a:xfrm>
          <a:prstGeom prst="rect">
            <a:avLst/>
          </a:prstGeom>
        </p:spPr>
      </p:pic>
      <p:pic>
        <p:nvPicPr>
          <p:cNvPr id="6" name="Рисунок 5" descr="bookshelf-3281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0"/>
            <a:ext cx="2520280" cy="2960199"/>
          </a:xfrm>
          <a:prstGeom prst="rect">
            <a:avLst/>
          </a:prstGeom>
        </p:spPr>
      </p:pic>
      <p:pic>
        <p:nvPicPr>
          <p:cNvPr id="10" name="Рисунок 9" descr="clock-26099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88640"/>
            <a:ext cx="1370052" cy="1368152"/>
          </a:xfrm>
          <a:prstGeom prst="rect">
            <a:avLst/>
          </a:prstGeom>
        </p:spPr>
      </p:pic>
      <p:pic>
        <p:nvPicPr>
          <p:cNvPr id="12" name="Рисунок 11" descr="tv-3414704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2132856"/>
            <a:ext cx="4644008" cy="3096005"/>
          </a:xfrm>
          <a:prstGeom prst="rect">
            <a:avLst/>
          </a:prstGeom>
        </p:spPr>
      </p:pic>
      <p:pic>
        <p:nvPicPr>
          <p:cNvPr id="15" name="Рисунок 14" descr="chandelier-575852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188640"/>
            <a:ext cx="1440160" cy="2225140"/>
          </a:xfrm>
          <a:prstGeom prst="rect">
            <a:avLst/>
          </a:prstGeom>
        </p:spPr>
      </p:pic>
      <p:pic>
        <p:nvPicPr>
          <p:cNvPr id="13" name="Рисунок 12" descr="valentine-2054339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573016"/>
            <a:ext cx="1969418" cy="2592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63888" y="3789040"/>
            <a:ext cx="97975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b="1" dirty="0" smtClean="0">
                <a:solidFill>
                  <a:srgbClr val="002060"/>
                </a:solidFill>
              </a:rPr>
              <a:t>КӨҘГӨ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4 -0.18478 C 0.08455 -0.2574 0.13264 -0.32978 0.1599 -0.35268 C 0.18716 -0.37558 0.19306 -0.32678 0.19966 -0.32169 " pathEditMode="relative" ptsTypes="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able-130055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437112"/>
            <a:ext cx="2660238" cy="2216865"/>
          </a:xfrm>
          <a:prstGeom prst="rect">
            <a:avLst/>
          </a:prstGeom>
        </p:spPr>
      </p:pic>
      <p:pic>
        <p:nvPicPr>
          <p:cNvPr id="9" name="Рисунок 8" descr="chair-16060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0928" y="3645024"/>
            <a:ext cx="1683072" cy="2824736"/>
          </a:xfrm>
          <a:prstGeom prst="rect">
            <a:avLst/>
          </a:prstGeom>
        </p:spPr>
      </p:pic>
      <p:pic>
        <p:nvPicPr>
          <p:cNvPr id="5" name="Рисунок 4" descr="cot-31213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764704"/>
            <a:ext cx="3803205" cy="2143264"/>
          </a:xfrm>
          <a:prstGeom prst="rect">
            <a:avLst/>
          </a:prstGeom>
        </p:spPr>
      </p:pic>
      <p:pic>
        <p:nvPicPr>
          <p:cNvPr id="6" name="Рисунок 5" descr="bookshelf-3281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0"/>
            <a:ext cx="2520280" cy="2960199"/>
          </a:xfrm>
          <a:prstGeom prst="rect">
            <a:avLst/>
          </a:prstGeom>
        </p:spPr>
      </p:pic>
      <p:pic>
        <p:nvPicPr>
          <p:cNvPr id="10" name="Рисунок 9" descr="clock-26099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0"/>
            <a:ext cx="1054198" cy="1052736"/>
          </a:xfrm>
          <a:prstGeom prst="rect">
            <a:avLst/>
          </a:prstGeom>
        </p:spPr>
      </p:pic>
      <p:pic>
        <p:nvPicPr>
          <p:cNvPr id="12" name="Рисунок 11" descr="tv-3414704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2132856"/>
            <a:ext cx="4644008" cy="3096005"/>
          </a:xfrm>
          <a:prstGeom prst="rect">
            <a:avLst/>
          </a:prstGeom>
        </p:spPr>
      </p:pic>
      <p:pic>
        <p:nvPicPr>
          <p:cNvPr id="15" name="Рисунок 14" descr="chandelier-575852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188640"/>
            <a:ext cx="1440160" cy="2225140"/>
          </a:xfrm>
          <a:prstGeom prst="rect">
            <a:avLst/>
          </a:prstGeom>
        </p:spPr>
      </p:pic>
      <p:pic>
        <p:nvPicPr>
          <p:cNvPr id="13" name="Рисунок 12" descr="valentine-2054339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692696"/>
            <a:ext cx="1969418" cy="2592288"/>
          </a:xfrm>
          <a:prstGeom prst="rect">
            <a:avLst/>
          </a:prstGeom>
        </p:spPr>
      </p:pic>
      <p:sp>
        <p:nvSpPr>
          <p:cNvPr id="1026" name="AutoShape 2" descr="C:\Users\132-3\Desktop\%D0%BC%D0%B5%D0%B1%D0%B5%D0%BB%D1%8C\carpet-307744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couch-3916537_960_7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348880"/>
            <a:ext cx="4869160" cy="48691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35696" y="5949280"/>
            <a:ext cx="100848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b="1" dirty="0" smtClean="0">
                <a:solidFill>
                  <a:srgbClr val="002060"/>
                </a:solidFill>
              </a:rPr>
              <a:t>ДИВАН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374</TotalTime>
  <Words>11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132-3</dc:creator>
  <cp:lastModifiedBy>132-3</cp:lastModifiedBy>
  <cp:revision>46</cp:revision>
  <dcterms:created xsi:type="dcterms:W3CDTF">2019-12-16T04:30:02Z</dcterms:created>
  <dcterms:modified xsi:type="dcterms:W3CDTF">2019-12-18T09:39:47Z</dcterms:modified>
</cp:coreProperties>
</file>