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2" r:id="rId6"/>
    <p:sldId id="263" r:id="rId7"/>
    <p:sldId id="266" r:id="rId8"/>
    <p:sldId id="270" r:id="rId9"/>
    <p:sldId id="269" r:id="rId10"/>
    <p:sldId id="268" r:id="rId11"/>
    <p:sldId id="271" r:id="rId12"/>
    <p:sldId id="272" r:id="rId13"/>
    <p:sldId id="267" r:id="rId14"/>
    <p:sldId id="27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 userDrawn="1"/>
        </p:nvSpPr>
        <p:spPr>
          <a:xfrm>
            <a:off x="4500562" y="4857760"/>
            <a:ext cx="4214842" cy="1643074"/>
          </a:xfrm>
          <a:prstGeom prst="flowChartAlternateProcess">
            <a:avLst/>
          </a:prstGeom>
          <a:solidFill>
            <a:srgbClr val="FF0000">
              <a:alpha val="22000"/>
            </a:srgbClr>
          </a:solidFill>
          <a:ln w="3175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642910" y="2500306"/>
            <a:ext cx="7858180" cy="1357322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3573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857760"/>
            <a:ext cx="4214842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482" name="AutoShape 2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/>
          <a:srcRect b="13333"/>
          <a:stretch>
            <a:fillRect/>
          </a:stretch>
        </p:blipFill>
        <p:spPr bwMode="auto">
          <a:xfrm>
            <a:off x="0" y="5000636"/>
            <a:ext cx="2857488" cy="18573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929198"/>
            <a:ext cx="1145825" cy="1130748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46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84376"/>
            <a:ext cx="1290606" cy="1273624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 userDrawn="1"/>
        </p:nvSpPr>
        <p:spPr>
          <a:xfrm>
            <a:off x="714348" y="2928934"/>
            <a:ext cx="7786742" cy="1428760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1145825" cy="1130748"/>
          </a:xfrm>
          <a:prstGeom prst="rect">
            <a:avLst/>
          </a:prstGeom>
          <a:noFill/>
        </p:spPr>
      </p:pic>
      <p:pic>
        <p:nvPicPr>
          <p:cNvPr id="7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584376"/>
            <a:ext cx="1290606" cy="1273624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62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 userDrawn="1"/>
        </p:nvSpPr>
        <p:spPr>
          <a:xfrm>
            <a:off x="4643438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 userDrawn="1"/>
        </p:nvSpPr>
        <p:spPr>
          <a:xfrm>
            <a:off x="428596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-24000"/>
          </a:blip>
          <a:srcRect/>
          <a:stretch>
            <a:fillRect/>
          </a:stretch>
        </p:blipFill>
        <p:spPr bwMode="auto">
          <a:xfrm>
            <a:off x="0" y="1"/>
            <a:ext cx="2214546" cy="3286123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>
            <a:lum bright="7000"/>
          </a:blip>
          <a:srcRect b="20000"/>
          <a:stretch>
            <a:fillRect/>
          </a:stretch>
        </p:blipFill>
        <p:spPr bwMode="auto">
          <a:xfrm>
            <a:off x="0" y="5143512"/>
            <a:ext cx="2857488" cy="1714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 l="12472" t="-6318"/>
          <a:stretch>
            <a:fillRect/>
          </a:stretch>
        </p:blipFill>
        <p:spPr bwMode="auto">
          <a:xfrm>
            <a:off x="0" y="5000636"/>
            <a:ext cx="1002917" cy="1202186"/>
          </a:xfrm>
          <a:prstGeom prst="rect">
            <a:avLst/>
          </a:prstGeom>
          <a:noFill/>
        </p:spPr>
      </p:pic>
      <p:pic>
        <p:nvPicPr>
          <p:cNvPr id="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 b="21475"/>
          <a:stretch>
            <a:fillRect/>
          </a:stretch>
        </p:blipFill>
        <p:spPr bwMode="auto">
          <a:xfrm>
            <a:off x="285720" y="5857892"/>
            <a:ext cx="1290606" cy="1000108"/>
          </a:xfrm>
          <a:prstGeom prst="rect">
            <a:avLst/>
          </a:prstGeom>
          <a:noFill/>
        </p:spPr>
      </p:pic>
      <p:pic>
        <p:nvPicPr>
          <p:cNvPr id="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730032"/>
            <a:ext cx="1143008" cy="1127968"/>
          </a:xfrm>
          <a:prstGeom prst="rect">
            <a:avLst/>
          </a:prstGeom>
          <a:noFill/>
        </p:spPr>
      </p:pic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 r="12503" b="11335"/>
          <a:stretch>
            <a:fillRect/>
          </a:stretch>
        </p:blipFill>
        <p:spPr bwMode="auto">
          <a:xfrm>
            <a:off x="8143900" y="5857892"/>
            <a:ext cx="1000100" cy="10001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990656" cy="18647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Выездное.</a:t>
            </a:r>
            <a:br>
              <a:rPr lang="ru-RU" dirty="0" smtClean="0"/>
            </a:br>
            <a:r>
              <a:rPr lang="ru-RU" dirty="0" smtClean="0"/>
              <a:t>Виртуальная экскурсия по родному поселку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929198"/>
            <a:ext cx="4143404" cy="15716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Автор: </a:t>
            </a:r>
            <a:r>
              <a:rPr lang="ru-RU" dirty="0" smtClean="0"/>
              <a:t>Борисова Раиса Александровна, </a:t>
            </a:r>
            <a:endParaRPr lang="ru-RU" dirty="0" smtClean="0"/>
          </a:p>
          <a:p>
            <a:r>
              <a:rPr lang="ru-RU" dirty="0" smtClean="0"/>
              <a:t>Воспитатель 1 категории д/с № 34 «</a:t>
            </a:r>
            <a:r>
              <a:rPr lang="ru-RU" dirty="0" err="1" smtClean="0"/>
              <a:t>Чиполлино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Сквер благоустроен в рамках областной программы «Вам решать». Вход оформлен оригинальной аркой, от проезжей части территория отделена ограждением. Здесь оборудованы современная сцена, ротонда, фотозона «Утешная роща», установлены лавочки, арт–объекты в виде пушек, стенды с информацией об известных людях и истории Выездного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65968"/>
            <a:ext cx="7452320" cy="49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Памятник установлен в память об односельчанах, павших на фронтах Великой Отечественной войны. Возведение памятника начали в апреле 1985 года, закончила в ноябре 1985 года. Скульптурную композицию назвали Скорбящая мать. Проект разработал заслуженный деятель искусств РСФСР скульптор </a:t>
            </a:r>
            <a:r>
              <a:rPr lang="ru-RU" sz="1100" dirty="0" err="1"/>
              <a:t>П.И.Гесув</a:t>
            </a:r>
            <a:r>
              <a:rPr lang="ru-RU" sz="1100" dirty="0"/>
              <a:t>. В центре комплекса установлена фигура женщины в длинной одежде и платке. Она стоит, слегка наклонив голову, левая рука приложена к сердцу, пальцы правой сжаты в знак безысходной скорби. Фигура Родины-матери прямая, невосполнимые потери не сломили и не согнули ее, память ее светла и торжественна. Она горда своими сыновьями, они достойны ее памяти. С правой и левой стороны от памятника установлены стена, где закреплено, пять мраморных плит с именами погибших.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296636"/>
            <a:ext cx="7146540" cy="52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ФОК «Чемпион»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90807"/>
            <a:ext cx="5901829" cy="5901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9127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91276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318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Храм в честь преподобного Сергия Радонежского (с. Выездное)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202"/>
            <a:ext cx="8676456" cy="5784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9641"/>
            <a:ext cx="8604448" cy="57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haroni" panose="02010803020104030203" pitchFamily="2" charset="-79"/>
              </a:rPr>
              <a:t>Он в Италии родился, Он своей семьей гордился. Он не просто мальчик—лук, Он надежный, верный друг.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02816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746084" cy="3672408"/>
          </a:xfrm>
        </p:spPr>
        <p:txBody>
          <a:bodyPr>
            <a:normAutofit/>
          </a:bodyPr>
          <a:lstStyle/>
          <a:p>
            <a:r>
              <a:rPr lang="ru-RU" dirty="0" smtClean="0"/>
              <a:t>Осторожно ! </a:t>
            </a:r>
            <a:br>
              <a:rPr lang="ru-RU" dirty="0" smtClean="0"/>
            </a:br>
            <a:r>
              <a:rPr lang="ru-RU" dirty="0" smtClean="0"/>
              <a:t>Двери Закрываются!</a:t>
            </a:r>
            <a:br>
              <a:rPr lang="ru-RU" dirty="0" smtClean="0"/>
            </a:br>
            <a:r>
              <a:rPr lang="ru-RU" dirty="0" smtClean="0"/>
              <a:t> До </a:t>
            </a:r>
            <a:r>
              <a:rPr lang="ru-RU" dirty="0" err="1" smtClean="0"/>
              <a:t>нОвых</a:t>
            </a:r>
            <a:r>
              <a:rPr lang="ru-RU" dirty="0" smtClean="0"/>
              <a:t> Встреч!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2074242"/>
          </a:xfrm>
        </p:spPr>
        <p:txBody>
          <a:bodyPr>
            <a:normAutofit/>
          </a:bodyPr>
          <a:lstStyle/>
          <a:p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175852" cy="1642504"/>
          </a:xfrm>
        </p:spPr>
        <p:txBody>
          <a:bodyPr/>
          <a:lstStyle/>
          <a:p>
            <a:r>
              <a:rPr lang="ru-RU" dirty="0"/>
              <a:t>Братцы в гости снарядились, Друг за друга уцепились, И помчались в путь далек, Лишь оставили дымок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13596" r="-2108" b="21555"/>
          <a:stretch/>
        </p:blipFill>
        <p:spPr>
          <a:xfrm>
            <a:off x="175846" y="1988840"/>
            <a:ext cx="8968154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История основания поселка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73" y="1844824"/>
            <a:ext cx="5643423" cy="4896544"/>
          </a:xfrm>
        </p:spPr>
      </p:pic>
      <p:sp>
        <p:nvSpPr>
          <p:cNvPr id="5" name="TextBox 4"/>
          <p:cNvSpPr txBox="1"/>
          <p:nvPr/>
        </p:nvSpPr>
        <p:spPr>
          <a:xfrm>
            <a:off x="15102" y="1556792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1554 года в Поволжье вспыхнула Черемисская война. Для охраны </a:t>
            </a:r>
            <a:r>
              <a:rPr lang="ru-RU" dirty="0" err="1"/>
              <a:t>Арзамасского</a:t>
            </a:r>
            <a:r>
              <a:rPr lang="ru-RU" dirty="0"/>
              <a:t> края была основана казачья Выездная слобода[3]. Иван Грозный поселил здесь 60 казачьих семей, которые образовали «Государево дворцовое село, казачью Выездную слободу»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Крестьяне занимались ловлей зайцев и медведей, плели рыболовную снасть. В самой усадьбе находилась пасека на 350 ульев. В приусадебной роще Утешной помещик разводил гусей, для нужд которых шел ил с Брехова болота (ныне озеро Брехово в южной части поселка)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0" y="270574"/>
            <a:ext cx="8045982" cy="54626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332656"/>
            <a:ext cx="9330476" cy="6212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интересного в нашем поселке?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55171" cy="5236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0439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обор </a:t>
            </a:r>
            <a:r>
              <a:rPr lang="ru-RU" dirty="0"/>
              <a:t>Смоленской иконы Божьей Матери, воздвигнутый в честь победы над Наполеоном в 1803—1815 годах с отдельно стоящей шатровой колокольней, оставшейся от предшествовавшего Рождество-Богородицкого храма, построенного в 1721 году.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0" y="1340768"/>
            <a:ext cx="7394004" cy="528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напротив Смоленского храма, где когда-то находился пост ГИБДД, а затем пустырь, вырос роскошный сквер, который посвятили Ивану Николаевичу Сахарову.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198853"/>
            <a:ext cx="36750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Иван Николаевич Сахаров (1860-1916) — крупный общественный деятель рубежа XIX-XX веков: гуманист, правозащитник, патриот, просветитель, меценат, популяризатор идей просвещения народных масс, пропагандист национальной культуры и искусства, уроженец села Выездная Слобода </a:t>
            </a:r>
            <a:r>
              <a:rPr lang="ru-RU" dirty="0" err="1"/>
              <a:t>Арзамасского</a:t>
            </a:r>
            <a:r>
              <a:rPr lang="ru-RU" dirty="0"/>
              <a:t> уезда.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0500"/>
            <a:ext cx="4533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Централизованная библиотечная система </a:t>
            </a:r>
            <a:r>
              <a:rPr lang="ru-RU" b="1" dirty="0" err="1"/>
              <a:t>Арзамасского</a:t>
            </a:r>
            <a:r>
              <a:rPr lang="ru-RU" b="1" dirty="0"/>
              <a:t> района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596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"/>
            <a:ext cx="9144000" cy="6779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447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Выездное. Виртуальная экскурсия по родному поселку</vt:lpstr>
      <vt:lpstr>.  </vt:lpstr>
      <vt:lpstr>История основания поселка</vt:lpstr>
      <vt:lpstr>Презентация PowerPoint</vt:lpstr>
      <vt:lpstr>Что интересного в нашем поселке?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Осторожно !  Двери Закрываются! 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CGT</cp:lastModifiedBy>
  <cp:revision>22</cp:revision>
  <dcterms:modified xsi:type="dcterms:W3CDTF">2023-02-15T06:41:47Z</dcterms:modified>
</cp:coreProperties>
</file>