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8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0338-BEC1-46F7-A852-3225CBBDFB6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21BF-BE90-4FFD-B04F-D0FBAAB59B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1%83%D0%BA%D0%BE%D0%B2%D0%B8%D1%87%D0%BD%D1%8B%D0%B5_%D1%80%D0%B0%D1%81%D1%82%D0%B5%D0%BD%D0%B8%D1%8F" TargetMode="External"/><Relationship Id="rId3" Type="http://schemas.openxmlformats.org/officeDocument/2006/relationships/hyperlink" Target="https://ru.wikipedia.org/wiki/%D0%9E%D1%80%D1%85%D0%B8%D0%B4%D0%BD%D1%8B%D0%B5" TargetMode="External"/><Relationship Id="rId7" Type="http://schemas.openxmlformats.org/officeDocument/2006/relationships/hyperlink" Target="https://ru.wikipedia.org/wiki/%D0%9F%D0%B0%D0%BF%D0%BE%D1%80%D0%BE%D1%82%D0%BD%D0%B8%D0%B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3%D0%BA%D0%BA%D1%83%D0%BB%D0%B5%D0%BD%D1%82%D1%8B" TargetMode="External"/><Relationship Id="rId5" Type="http://schemas.openxmlformats.org/officeDocument/2006/relationships/hyperlink" Target="https://ru.wikipedia.org/wiki/%D0%9A%D0%B0%D0%BA%D1%82%D1%83%D1%81%D0%BE%D0%B2%D1%8B%D0%B5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ru.wikipedia.org/wiki/%D0%91%D1%80%D0%BE%D0%BC%D0%B5%D0%BB%D0%B8%D0%B5%D0%B2%D1%8B%D0%B5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Муниципальное бюджетное образовательное учреждение</a:t>
            </a:r>
            <a:br>
              <a:rPr lang="ru-RU" sz="1800" dirty="0"/>
            </a:br>
            <a:r>
              <a:rPr lang="ru-RU" sz="1800" dirty="0"/>
              <a:t>Борисоглебского городского округа</a:t>
            </a:r>
            <a:br>
              <a:rPr lang="ru-RU" sz="1800" dirty="0"/>
            </a:br>
            <a:r>
              <a:rPr lang="ru-RU" sz="1800" dirty="0"/>
              <a:t>Борисоглебская общеобразовательная школа №11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2304256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>
                <a:solidFill>
                  <a:srgbClr val="045806"/>
                </a:solidFill>
              </a:rPr>
              <a:t>Творческий проект</a:t>
            </a:r>
          </a:p>
          <a:p>
            <a:r>
              <a:rPr lang="ru-RU" sz="3900" dirty="0">
                <a:solidFill>
                  <a:srgbClr val="045806"/>
                </a:solidFill>
              </a:rPr>
              <a:t>«Растение в интерьере моего дома»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01008"/>
            <a:ext cx="3924436" cy="2616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41490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ученица 5 Б кл</a:t>
            </a:r>
          </a:p>
          <a:p>
            <a:r>
              <a:rPr lang="ru-RU" dirty="0" smtClean="0"/>
              <a:t>Шкарина Арина</a:t>
            </a:r>
          </a:p>
          <a:p>
            <a:r>
              <a:rPr lang="ru-RU" dirty="0" smtClean="0"/>
              <a:t>Руководитель: учитель</a:t>
            </a:r>
          </a:p>
          <a:p>
            <a:r>
              <a:rPr lang="ru-RU" dirty="0" smtClean="0"/>
              <a:t>Тюрина Елена Викторовна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Г.Борисоглебск 2020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32199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Помимо этого, среди комнатных растений выделяют отдельные группы </a:t>
            </a:r>
            <a:endParaRPr lang="ru-RU" sz="2000" dirty="0" smtClean="0"/>
          </a:p>
          <a:p>
            <a:r>
              <a:rPr lang="ru-RU" sz="2000" i="1" dirty="0" smtClean="0">
                <a:hlinkClick r:id="rId3" tooltip="Орхидные"/>
              </a:rPr>
              <a:t>орхидей</a:t>
            </a:r>
            <a:r>
              <a:rPr lang="ru-RU" sz="2000" i="1" dirty="0"/>
              <a:t>, </a:t>
            </a:r>
            <a:r>
              <a:rPr lang="ru-RU" sz="2000" i="1" dirty="0" err="1">
                <a:hlinkClick r:id="rId4" tooltip="Бромелиевые"/>
              </a:rPr>
              <a:t>бромелиевых</a:t>
            </a:r>
            <a:r>
              <a:rPr lang="ru-RU" sz="2000" i="1" dirty="0"/>
              <a:t>, </a:t>
            </a:r>
            <a:r>
              <a:rPr lang="ru-RU" sz="2000" i="1" dirty="0">
                <a:hlinkClick r:id="rId5" tooltip="Кактусовые"/>
              </a:rPr>
              <a:t>кактусов</a:t>
            </a:r>
            <a:r>
              <a:rPr lang="ru-RU" sz="2000" dirty="0"/>
              <a:t> и </a:t>
            </a:r>
            <a:r>
              <a:rPr lang="ru-RU" sz="2000" i="1" dirty="0">
                <a:hlinkClick r:id="rId6" tooltip="Суккуленты"/>
              </a:rPr>
              <a:t>суккулентных растений</a:t>
            </a:r>
            <a:r>
              <a:rPr lang="ru-RU" sz="2000" i="1" dirty="0"/>
              <a:t>, </a:t>
            </a:r>
            <a:endParaRPr lang="ru-RU" sz="2000" i="1" dirty="0" smtClean="0"/>
          </a:p>
          <a:p>
            <a:r>
              <a:rPr lang="ru-RU" sz="2000" i="1" dirty="0"/>
              <a:t> </a:t>
            </a:r>
            <a:r>
              <a:rPr lang="ru-RU" sz="2000" i="1" dirty="0">
                <a:hlinkClick r:id="rId7" tooltip="Папоротник"/>
              </a:rPr>
              <a:t>папоротников</a:t>
            </a:r>
            <a:r>
              <a:rPr lang="ru-RU" sz="2000" i="1" dirty="0"/>
              <a:t>, </a:t>
            </a:r>
            <a:r>
              <a:rPr lang="ru-RU" sz="2000" i="1" dirty="0">
                <a:hlinkClick r:id="rId8" tooltip="Луковичные растения"/>
              </a:rPr>
              <a:t>луковичных</a:t>
            </a:r>
            <a:r>
              <a:rPr lang="ru-RU" sz="2000" i="1" dirty="0"/>
              <a:t>,</a:t>
            </a:r>
            <a:r>
              <a:rPr lang="ru-RU" sz="2000" dirty="0"/>
              <a:t> а также </a:t>
            </a:r>
            <a:r>
              <a:rPr lang="ru-RU" sz="2000" i="1" dirty="0"/>
              <a:t>плодоносящих растений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Напр</a:t>
            </a:r>
            <a:r>
              <a:rPr lang="ru-RU" sz="2000" dirty="0" smtClean="0"/>
              <a:t>  .,орхидеи </a:t>
            </a:r>
            <a:endParaRPr lang="ru-RU" sz="2000" dirty="0"/>
          </a:p>
        </p:txBody>
      </p:sp>
      <p:pic>
        <p:nvPicPr>
          <p:cNvPr id="6" name="Рисунок 5" descr="275px-Ascocenda_Princess_Mikas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1628800"/>
            <a:ext cx="2619375" cy="2619375"/>
          </a:xfrm>
          <a:prstGeom prst="rect">
            <a:avLst/>
          </a:prstGeom>
        </p:spPr>
      </p:pic>
      <p:pic>
        <p:nvPicPr>
          <p:cNvPr id="7" name="Рисунок 6" descr="275px-Miltonia_spectabilis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7624" y="3140968"/>
            <a:ext cx="2619375" cy="3409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84482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i="1" dirty="0" smtClean="0"/>
              <a:t>Аскоценда</a:t>
            </a:r>
            <a:endParaRPr lang="ru-RU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2292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i="1" dirty="0"/>
              <a:t>Мильтония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5233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         Кактусы и суккуленты.</a:t>
            </a:r>
            <a:endParaRPr lang="ru-RU" sz="3200" i="1" dirty="0"/>
          </a:p>
        </p:txBody>
      </p:sp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5"/>
            <a:ext cx="4752528" cy="3168352"/>
          </a:xfrm>
          <a:prstGeom prst="rect">
            <a:avLst/>
          </a:prstGeom>
        </p:spPr>
      </p:pic>
      <p:pic>
        <p:nvPicPr>
          <p:cNvPr id="7" name="Рисунок 6" descr="sukkulenty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47002"/>
            <a:ext cx="4307971" cy="32309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48680"/>
            <a:ext cx="4119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5.Выбор лучшей идеи.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8865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/>
              <a:t>С </a:t>
            </a:r>
            <a:r>
              <a:rPr lang="ru-RU" sz="2000" dirty="0" smtClean="0"/>
              <a:t>мамой </a:t>
            </a:r>
            <a:r>
              <a:rPr lang="ru-RU" sz="2000" dirty="0"/>
              <a:t>мы обсудили, какое растение больше всех </a:t>
            </a:r>
            <a:r>
              <a:rPr lang="ru-RU" sz="2000" dirty="0" smtClean="0"/>
              <a:t>подойдет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для нашей гостиной или для моей </a:t>
            </a:r>
            <a:r>
              <a:rPr lang="ru-RU" sz="2000" dirty="0" smtClean="0"/>
              <a:t>комнаты .Декоративно-цветущее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растение</a:t>
            </a:r>
            <a:r>
              <a:rPr lang="ru-RU" sz="2000" dirty="0" smtClean="0"/>
              <a:t>  будет лучшим решением.</a:t>
            </a:r>
          </a:p>
          <a:p>
            <a:r>
              <a:rPr lang="ru-RU" sz="2000" dirty="0" smtClean="0"/>
              <a:t>На окне в моей комнате всегда достаточно света , поэтому  я выбрала 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ля себя бальзамин.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8" name="Рисунок 7" descr="Balzamin_Afina_1_10085235-750x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12976"/>
            <a:ext cx="2304256" cy="2304256"/>
          </a:xfrm>
          <a:prstGeom prst="rect">
            <a:avLst/>
          </a:prstGeom>
        </p:spPr>
      </p:pic>
      <p:pic>
        <p:nvPicPr>
          <p:cNvPr id="9" name="Рисунок 8" descr="balzamin_zheltyy_1_10085329-75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365104"/>
            <a:ext cx="2700300" cy="2160240"/>
          </a:xfrm>
          <a:prstGeom prst="rect">
            <a:avLst/>
          </a:prstGeom>
        </p:spPr>
      </p:pic>
      <p:pic>
        <p:nvPicPr>
          <p:cNvPr id="10" name="Рисунок 9" descr="balzamin_Rokoko_1_10085815-750x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84984"/>
            <a:ext cx="2880320" cy="2050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7823" y="3068960"/>
            <a:ext cx="6480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Этот цветок очень красивый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он будет украшением моей </a:t>
            </a:r>
            <a:endParaRPr lang="ru-RU" sz="2000" dirty="0" smtClean="0"/>
          </a:p>
          <a:p>
            <a:r>
              <a:rPr lang="ru-RU" sz="2000" dirty="0" smtClean="0"/>
              <a:t>комнаты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6.Условия содержания выбранного комнатного растения.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970917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 узнала ,что</a:t>
            </a:r>
            <a:r>
              <a:rPr lang="ru-RU" sz="2000" dirty="0"/>
              <a:t> </a:t>
            </a:r>
            <a:r>
              <a:rPr lang="ru-RU" sz="2000" dirty="0" smtClean="0"/>
              <a:t>у </a:t>
            </a:r>
            <a:r>
              <a:rPr lang="ru-RU" sz="2000" dirty="0"/>
              <a:t>всех видов </a:t>
            </a:r>
            <a:r>
              <a:rPr lang="ru-RU" sz="2000" dirty="0" smtClean="0"/>
              <a:t>бальзамина </a:t>
            </a:r>
            <a:r>
              <a:rPr lang="ru-RU" sz="2000" dirty="0"/>
              <a:t>есть общие особенности </a:t>
            </a:r>
            <a:r>
              <a:rPr lang="ru-RU" sz="2000" dirty="0" smtClean="0"/>
              <a:t>и условия</a:t>
            </a:r>
          </a:p>
          <a:p>
            <a:r>
              <a:rPr lang="ru-RU" sz="2000" dirty="0" smtClean="0"/>
              <a:t> ухода за ним.</a:t>
            </a:r>
          </a:p>
          <a:p>
            <a:r>
              <a:rPr lang="ru-RU" sz="2000" dirty="0" smtClean="0"/>
              <a:t>1.Растение любит обильный </a:t>
            </a:r>
            <a:r>
              <a:rPr lang="ru-RU" sz="2000" dirty="0"/>
              <a:t>полив. Субстрат лучше перелить, чем забыть </a:t>
            </a:r>
            <a:endParaRPr lang="ru-RU" sz="2000" dirty="0" smtClean="0"/>
          </a:p>
          <a:p>
            <a:r>
              <a:rPr lang="ru-RU" sz="2000" dirty="0" smtClean="0"/>
              <a:t>полить.</a:t>
            </a:r>
          </a:p>
          <a:p>
            <a:r>
              <a:rPr lang="ru-RU" sz="2000" dirty="0" smtClean="0"/>
              <a:t>2.Цветут </a:t>
            </a:r>
            <a:r>
              <a:rPr lang="ru-RU" sz="2000" dirty="0"/>
              <a:t>они лучше в небольших горшках.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</a:t>
            </a:r>
            <a:r>
              <a:rPr lang="ru-RU" sz="2000" dirty="0"/>
              <a:t> </a:t>
            </a:r>
            <a:r>
              <a:rPr lang="ru-RU" sz="2000" dirty="0" smtClean="0"/>
              <a:t>Обожают свежий воздух, </a:t>
            </a:r>
            <a:r>
              <a:rPr lang="ru-RU" sz="2000" dirty="0"/>
              <a:t>но не переносят сквозняки. </a:t>
            </a:r>
          </a:p>
          <a:p>
            <a:r>
              <a:rPr lang="ru-RU" sz="2000" dirty="0" smtClean="0"/>
              <a:t>4.</a:t>
            </a:r>
            <a:r>
              <a:rPr lang="ru-RU" sz="2000" dirty="0"/>
              <a:t> Любят свет и тепло.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5.</a:t>
            </a:r>
            <a:r>
              <a:rPr lang="ru-RU" sz="2000" dirty="0"/>
              <a:t> Легко размножаются черенками и семенами.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6.</a:t>
            </a:r>
            <a:r>
              <a:rPr lang="ru-RU" sz="2000" dirty="0"/>
              <a:t> Летом Бальзамины можно высадить в грунт, а осенью вернуть в квартиру </a:t>
            </a:r>
            <a:r>
              <a:rPr lang="ru-RU" sz="2000" dirty="0" smtClean="0"/>
              <a:t>или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дом. 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саду на лето их можно посадить в тени деревьев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правильном уходе </a:t>
            </a:r>
            <a:r>
              <a:rPr lang="ru-RU" sz="2000" dirty="0" smtClean="0"/>
              <a:t>бальзамин  будет </a:t>
            </a:r>
            <a:r>
              <a:rPr lang="ru-RU" sz="2000" dirty="0"/>
              <a:t>непрерывно радовать </a:t>
            </a:r>
            <a:r>
              <a:rPr lang="ru-RU" sz="2000" dirty="0" smtClean="0"/>
              <a:t>меня </a:t>
            </a:r>
          </a:p>
          <a:p>
            <a:r>
              <a:rPr lang="ru-RU" sz="2000" dirty="0" smtClean="0"/>
              <a:t>своим цветением.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660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7.Результат проделанной работы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58011"/>
            <a:ext cx="4499992" cy="5999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980728"/>
            <a:ext cx="5970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Данное растение мне очень нравится.</a:t>
            </a:r>
          </a:p>
          <a:p>
            <a:r>
              <a:rPr lang="ru-RU" sz="2400" dirty="0"/>
              <a:t>Оно мне полностью подходит.</a:t>
            </a:r>
          </a:p>
          <a:p>
            <a:r>
              <a:rPr lang="ru-RU" sz="2400" dirty="0"/>
              <a:t>Мы приобрели его в местном </a:t>
            </a:r>
            <a:r>
              <a:rPr lang="ru-RU" sz="2400" dirty="0" smtClean="0"/>
              <a:t>цветочном</a:t>
            </a:r>
            <a:endParaRPr lang="ru-RU" sz="2400" dirty="0"/>
          </a:p>
          <a:p>
            <a:r>
              <a:rPr lang="ru-RU" sz="2400" dirty="0" smtClean="0"/>
              <a:t>магазине </a:t>
            </a:r>
            <a:r>
              <a:rPr lang="ru-RU" sz="2400" dirty="0"/>
              <a:t>в </a:t>
            </a:r>
            <a:r>
              <a:rPr lang="ru-RU" sz="2400" dirty="0" smtClean="0"/>
              <a:t>очень </a:t>
            </a:r>
            <a:r>
              <a:rPr lang="ru-RU" sz="2400" dirty="0"/>
              <a:t>красивом цветущем виде.</a:t>
            </a:r>
            <a:endParaRPr lang="ru-RU" sz="2400" dirty="0"/>
          </a:p>
          <a:p>
            <a:r>
              <a:rPr lang="ru-RU" sz="2400" dirty="0"/>
              <a:t>Когда он закончит цвести ,я попробую</a:t>
            </a:r>
          </a:p>
          <a:p>
            <a:r>
              <a:rPr lang="ru-RU" sz="2400" dirty="0"/>
              <a:t> размножить его черенками</a:t>
            </a:r>
          </a:p>
          <a:p>
            <a:r>
              <a:rPr lang="ru-RU" sz="2400" dirty="0"/>
              <a:t> и сделаю бабушкам</a:t>
            </a:r>
          </a:p>
          <a:p>
            <a:r>
              <a:rPr lang="ru-RU" sz="2400" dirty="0"/>
              <a:t> подарок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Мне очень понравилось </a:t>
            </a:r>
          </a:p>
          <a:p>
            <a:r>
              <a:rPr lang="ru-RU" sz="2400" dirty="0" smtClean="0"/>
              <a:t>интересоваться комнатными </a:t>
            </a:r>
          </a:p>
          <a:p>
            <a:r>
              <a:rPr lang="ru-RU" sz="2400" dirty="0" smtClean="0"/>
              <a:t>растениями .В будущем я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опробую вырастить  еще не</a:t>
            </a:r>
          </a:p>
          <a:p>
            <a:r>
              <a:rPr lang="ru-RU" sz="2400" dirty="0" smtClean="0"/>
              <a:t> одно растение дома и </a:t>
            </a:r>
          </a:p>
          <a:p>
            <a:r>
              <a:rPr lang="ru-RU" sz="2400" dirty="0" smtClean="0"/>
              <a:t>украсить свой дом.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31640" y="9087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1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8.Источники информации, используемые при выполнении проект 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132856"/>
            <a:ext cx="95083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dirty="0"/>
              <a:t>Синица Н.В. Технология. </a:t>
            </a:r>
            <a:r>
              <a:rPr lang="ru-RU" sz="2000" dirty="0"/>
              <a:t>Технология ведения дома : М.: Вентана-Граф,</a:t>
            </a:r>
          </a:p>
          <a:p>
            <a:pPr marL="342900" lvl="0" indent="-342900"/>
            <a:r>
              <a:rPr lang="ru-RU" sz="2000" dirty="0"/>
              <a:t> 2019 г.</a:t>
            </a:r>
          </a:p>
          <a:p>
            <a:r>
              <a:rPr lang="ru-RU" sz="2000" dirty="0"/>
              <a:t>2. </a:t>
            </a:r>
            <a:r>
              <a:rPr lang="ru-RU" sz="2000" dirty="0"/>
              <a:t>Нико Вермейлен: Комнатные растения. </a:t>
            </a:r>
            <a:r>
              <a:rPr lang="ru-RU" sz="2000" dirty="0"/>
              <a:t>Иллюстрированная энциклопедия.</a:t>
            </a:r>
          </a:p>
          <a:p>
            <a:r>
              <a:rPr lang="ru-RU" sz="2000" dirty="0"/>
              <a:t> Лабиринт,2009 г.</a:t>
            </a:r>
          </a:p>
          <a:p>
            <a:r>
              <a:rPr lang="ru-RU" sz="2000" dirty="0"/>
              <a:t>3.Интернет –ресурсы.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апа</a:t>
            </a:r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1753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7623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Содержание: 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 smtClean="0"/>
              <a:t>1.Обоснование </a:t>
            </a:r>
            <a:r>
              <a:rPr lang="ru-RU" dirty="0"/>
              <a:t>выбора темы. Проблемная ситуация……………...…………..…….…….</a:t>
            </a:r>
          </a:p>
          <a:p>
            <a:pPr lvl="0"/>
            <a:r>
              <a:rPr lang="ru-RU" dirty="0" smtClean="0"/>
              <a:t>2.Цель </a:t>
            </a:r>
            <a:r>
              <a:rPr lang="ru-RU" dirty="0"/>
              <a:t>и задачи проекта…………………………………………………….</a:t>
            </a:r>
          </a:p>
          <a:p>
            <a:pPr lvl="0"/>
            <a:r>
              <a:rPr lang="ru-RU" dirty="0" smtClean="0"/>
              <a:t>3.Теоретическое </a:t>
            </a:r>
            <a:r>
              <a:rPr lang="ru-RU" dirty="0"/>
              <a:t>сведение…………………………………………………...</a:t>
            </a:r>
          </a:p>
          <a:p>
            <a:pPr lvl="0"/>
            <a:r>
              <a:rPr lang="ru-RU" dirty="0" smtClean="0"/>
              <a:t>4.Исследование</a:t>
            </a:r>
            <a:r>
              <a:rPr lang="ru-RU" dirty="0"/>
              <a:t>……………………………………………………………….</a:t>
            </a:r>
          </a:p>
          <a:p>
            <a:pPr lvl="0"/>
            <a:r>
              <a:rPr lang="ru-RU" dirty="0" smtClean="0"/>
              <a:t>5.Выбор </a:t>
            </a:r>
            <a:r>
              <a:rPr lang="ru-RU" dirty="0"/>
              <a:t>лучшей идеи…...…………………………………………………...</a:t>
            </a:r>
          </a:p>
          <a:p>
            <a:pPr lvl="0"/>
            <a:r>
              <a:rPr lang="ru-RU" dirty="0" smtClean="0"/>
              <a:t>6.Условия </a:t>
            </a:r>
            <a:r>
              <a:rPr lang="ru-RU" dirty="0"/>
              <a:t>содержания выбранного комнатного растения………………..</a:t>
            </a:r>
          </a:p>
          <a:p>
            <a:pPr lvl="0"/>
            <a:r>
              <a:rPr lang="ru-RU" dirty="0" smtClean="0"/>
              <a:t>7.Результат проделанной работы………………………………….………..</a:t>
            </a:r>
            <a:endParaRPr lang="ru-RU" dirty="0"/>
          </a:p>
          <a:p>
            <a:pPr lvl="0"/>
            <a:r>
              <a:rPr lang="ru-RU" dirty="0" smtClean="0"/>
              <a:t>8.Источники </a:t>
            </a:r>
            <a:r>
              <a:rPr lang="ru-RU" dirty="0"/>
              <a:t>информации, используемые при выполнении проекта……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5438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200" dirty="0" smtClean="0"/>
              <a:t>1.Обоснование выбора темы.</a:t>
            </a:r>
          </a:p>
          <a:p>
            <a:r>
              <a:rPr lang="ru-RU" sz="3200" dirty="0" smtClean="0"/>
              <a:t> Проблемная ситуация.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700808"/>
            <a:ext cx="77968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Недавно мы переехали в новый дом . У нас еще идет ремонт 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 новые окна уже  заменили во всем доме. Подоконники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широкие , но на них пока всего один цветок.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уроках технологии  я узнала много нового об использовании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растений в интерьере.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 называется фитодизайном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я решила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попробовать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себя в роли фитодизайнера.</a:t>
            </a:r>
          </a:p>
          <a:p>
            <a:endParaRPr lang="ru-RU" dirty="0"/>
          </a:p>
        </p:txBody>
      </p:sp>
      <p:pic>
        <p:nvPicPr>
          <p:cNvPr id="8" name="Рисунок 7" descr="slide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6719" y="3789040"/>
            <a:ext cx="4097281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332656"/>
            <a:ext cx="7272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2.Цель и </a:t>
            </a:r>
            <a:r>
              <a:rPr lang="ru-RU" sz="3200" dirty="0" smtClean="0">
                <a:latin typeface="+mj-lt"/>
              </a:rPr>
              <a:t>задачи проекта .</a:t>
            </a:r>
            <a:endParaRPr lang="ru-RU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48478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3568" y="1006573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:изучить вопрос о применении растений для оформления жилища и приобрести растение, соответствующее интерьеру моего дома.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55576" y="2146284"/>
            <a:ext cx="83884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/>
              <a:t>Задачи проекта: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/>
              <a:t>узнать в Интернете, где можно приобрести комнатные растения.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/>
              <a:t>подобрать несколько растений с целью их дальнейшего приобретения, узнать их биологические названия.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/>
              <a:t>ознакомиться с помощью интернет – ресурсов с технологиями выращивания этих растений.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/>
              <a:t>выбрать из изученных растений одно, наиболее подходящее для условий нашего дома.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/>
              <a:t>использовать данные моего исследования для дальнейшего ухода за растением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547664" y="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3.Теоретическое сведение 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Интерьер </a:t>
            </a:r>
            <a:r>
              <a:rPr lang="ru-RU" dirty="0"/>
              <a:t>современного дома основан не только на выборе декора </a:t>
            </a:r>
            <a:r>
              <a:rPr lang="ru-RU" dirty="0" smtClean="0"/>
              <a:t>в определенном </a:t>
            </a:r>
            <a:r>
              <a:rPr lang="ru-RU" dirty="0"/>
              <a:t>стиле. Понятие включает планировку, зонирование, грамотную расстановку мебели — </a:t>
            </a:r>
            <a:r>
              <a:rPr lang="ru-RU" dirty="0" smtClean="0"/>
              <a:t>то , что позволяет организовать </a:t>
            </a:r>
            <a:r>
              <a:rPr lang="ru-RU" dirty="0"/>
              <a:t>комфортное для жизни </a:t>
            </a:r>
            <a:r>
              <a:rPr lang="ru-RU" dirty="0" smtClean="0"/>
              <a:t>пространство . Продуманный </a:t>
            </a:r>
            <a:r>
              <a:rPr lang="ru-RU" dirty="0"/>
              <a:t>интерьер должен соответствовать характеру и привычкам обитателей дома. Также важно, чтобы в дизайне присутствовала общая линия</a:t>
            </a:r>
            <a:r>
              <a:rPr lang="ru-RU" dirty="0" smtClean="0"/>
              <a:t>, </a:t>
            </a:r>
            <a:r>
              <a:rPr lang="ru-RU" dirty="0"/>
              <a:t>гармонично объединяющий отдельные элементы. В интерьере должны прослеживаться следующие качества:</a:t>
            </a:r>
          </a:p>
          <a:p>
            <a:r>
              <a:rPr lang="ru-RU" dirty="0" smtClean="0"/>
              <a:t>* </a:t>
            </a:r>
            <a:r>
              <a:rPr lang="ru-RU" dirty="0"/>
              <a:t>Функциональность. Каждое помещение (спальня, гостиная, кухня) оформляется с учетом требований эргономии и антропометрии; наполнение должно соответствовать </a:t>
            </a:r>
            <a:r>
              <a:rPr lang="ru-RU" dirty="0" smtClean="0"/>
              <a:t>предназначению.</a:t>
            </a:r>
          </a:p>
          <a:p>
            <a:r>
              <a:rPr lang="ru-RU" dirty="0" smtClean="0"/>
              <a:t>*Гигиеничность. Во время строительства учитываются параметры, важные для комфортной жизни: теплозащита, звукоизоляция, вентиляция и т.д.</a:t>
            </a:r>
          </a:p>
          <a:p>
            <a:r>
              <a:rPr lang="ru-RU" dirty="0" smtClean="0"/>
              <a:t>*Эстетичность.  Для целостного восприятия важна гармония пространства и наполняющих его вещей. Учитывается не только соответствие отделки, декора и предметов интерьера друг другу. Важно также расположение отдельных деталей, их цвет, условия освещения.</a:t>
            </a:r>
          </a:p>
          <a:p>
            <a:r>
              <a:rPr lang="ru-RU" dirty="0" smtClean="0"/>
              <a:t>*Зонирование. Если необходимо выделить зоны в одной комнате, удобнее всего это сделать при помощи цвета и фактуры отделки, или мебелью.</a:t>
            </a:r>
          </a:p>
          <a:p>
            <a:r>
              <a:rPr lang="ru-RU" dirty="0" smtClean="0"/>
              <a:t>*Композиция. Взаимное расположение всех составных частей, выстроенное по определенным правилам. Включает не только мебель, но и функциональные зоны, декор, светильники, бытовую технику.</a:t>
            </a:r>
          </a:p>
          <a:p>
            <a:r>
              <a:rPr lang="ru-RU" dirty="0" smtClean="0"/>
              <a:t>Стиль. Определяет окончательный вид жилья. На него влияют вкусы хозяев, мода, традиции; накладывает свой отпечаток выбор строительных и отделочных материалов.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87624" y="764704"/>
            <a:ext cx="325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sz="3200" dirty="0" smtClean="0"/>
              <a:t>4.Исследование.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484784"/>
            <a:ext cx="8683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Я побывала в цветочном магазине. Разнообразие красивых растений меня поразило</a:t>
            </a:r>
            <a:r>
              <a:rPr lang="ru-RU" sz="2000" dirty="0" smtClean="0"/>
              <a:t>. Есть </a:t>
            </a:r>
            <a:r>
              <a:rPr lang="ru-RU" sz="2000" i="1" dirty="0"/>
              <a:t>декоративноцветущие комнатные растения</a:t>
            </a:r>
            <a:r>
              <a:rPr lang="ru-RU" sz="2000" dirty="0"/>
              <a:t> </a:t>
            </a:r>
            <a:r>
              <a:rPr lang="ru-RU" sz="2000" dirty="0" smtClean="0"/>
              <a:t>,которые </a:t>
            </a:r>
            <a:r>
              <a:rPr lang="ru-RU" sz="2000" dirty="0"/>
              <a:t>не теряют декоративности в течение всего года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8" name="Рисунок 7" descr="72f9ad6dd32e8b65abcb5325158fe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708920"/>
            <a:ext cx="4001152" cy="3501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284984"/>
            <a:ext cx="396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Герань,</a:t>
            </a:r>
          </a:p>
          <a:p>
            <a:r>
              <a:rPr lang="ru-RU" sz="2800" i="1" dirty="0" smtClean="0"/>
              <a:t> она же пеларгония</a:t>
            </a:r>
            <a:endParaRPr lang="ru-RU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pic>
        <p:nvPicPr>
          <p:cNvPr id="5" name="Рисунок 4" descr="бальзам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3600400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98072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Антуриум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платикод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068960"/>
            <a:ext cx="3168352" cy="3486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5157192"/>
            <a:ext cx="224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Платикодон.</a:t>
            </a:r>
            <a:endParaRPr lang="ru-RU" sz="28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703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А есть </a:t>
            </a:r>
            <a:r>
              <a:rPr lang="ru-RU" sz="2000" i="1" dirty="0" smtClean="0"/>
              <a:t>декоративнолистные </a:t>
            </a:r>
            <a:r>
              <a:rPr lang="ru-RU" sz="2000" i="1" dirty="0"/>
              <a:t>комнатные </a:t>
            </a:r>
            <a:r>
              <a:rPr lang="ru-RU" sz="2000" i="1" dirty="0" smtClean="0"/>
              <a:t>растения</a:t>
            </a:r>
            <a:r>
              <a:rPr lang="ru-RU" sz="2000" dirty="0"/>
              <a:t> </a:t>
            </a:r>
            <a:r>
              <a:rPr lang="ru-RU" sz="2000" dirty="0" smtClean="0"/>
              <a:t>,которые выращиваются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ради красивых листьев или из-за общего привлекательного вида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Листья могут быть не только зелёными, но и разнообразной пёстрой </a:t>
            </a:r>
            <a:endParaRPr lang="ru-RU" sz="2000" dirty="0" smtClean="0"/>
          </a:p>
          <a:p>
            <a:r>
              <a:rPr lang="ru-RU" sz="2000" dirty="0" smtClean="0"/>
              <a:t>окраски</a:t>
            </a:r>
            <a:r>
              <a:rPr lang="ru-RU" sz="2000" dirty="0"/>
              <a:t>, различной формы, с цельной или рассечённой листовой пластиной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 глянцевой, бархатистой или опушённой поверхностью и т. п.  </a:t>
            </a:r>
            <a:endParaRPr lang="ru-RU" sz="2000" dirty="0" smtClean="0"/>
          </a:p>
          <a:p>
            <a:r>
              <a:rPr lang="ru-RU" sz="2000" dirty="0" smtClean="0"/>
              <a:t>Это ,например </a:t>
            </a:r>
            <a:endParaRPr lang="ru-RU" sz="2000" dirty="0"/>
          </a:p>
        </p:txBody>
      </p:sp>
      <p:pic>
        <p:nvPicPr>
          <p:cNvPr id="6" name="Рисунок 5" descr="алоказ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4103115" cy="4158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4149080"/>
            <a:ext cx="187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Алоказия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on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52320" cy="6858000"/>
          </a:xfrm>
        </p:spPr>
      </p:pic>
      <p:pic>
        <p:nvPicPr>
          <p:cNvPr id="5" name="Рисунок 4" descr="калат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782" y="1"/>
            <a:ext cx="3456413" cy="414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112474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Калатея.</a:t>
            </a:r>
            <a:endParaRPr lang="ru-RU" sz="3200" i="1" dirty="0"/>
          </a:p>
        </p:txBody>
      </p:sp>
      <p:pic>
        <p:nvPicPr>
          <p:cNvPr id="7" name="Рисунок 6" descr="Пальма Арека Хризалидокарпу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646040"/>
            <a:ext cx="4211960" cy="4211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5373216"/>
            <a:ext cx="3230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 Пальма Арека </a:t>
            </a:r>
          </a:p>
          <a:p>
            <a:r>
              <a:rPr lang="ru-RU" sz="3200" i="1" dirty="0" err="1" smtClean="0"/>
              <a:t>Хризалидокарпус</a:t>
            </a:r>
            <a:endParaRPr lang="ru-RU" sz="3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746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образовательное учреждение Борисоглебского городского округа Борисоглебская общеобразовательная школа №11 </vt:lpstr>
      <vt:lpstr>апа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Борисоглебского городского округа Борисоглебская общеобразовательная школа №11</dc:title>
  <dc:creator>USER</dc:creator>
  <cp:lastModifiedBy>USER</cp:lastModifiedBy>
  <cp:revision>18</cp:revision>
  <dcterms:created xsi:type="dcterms:W3CDTF">2020-05-13T05:23:19Z</dcterms:created>
  <dcterms:modified xsi:type="dcterms:W3CDTF">2020-05-13T08:20:39Z</dcterms:modified>
</cp:coreProperties>
</file>