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46596-4F1A-4A0E-A680-6D63B240EEA8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3F6E6-FCA4-40B1-8132-759E99DB5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659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46596-4F1A-4A0E-A680-6D63B240EEA8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3F6E6-FCA4-40B1-8132-759E99DB5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769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46596-4F1A-4A0E-A680-6D63B240EEA8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3F6E6-FCA4-40B1-8132-759E99DB5FB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751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46596-4F1A-4A0E-A680-6D63B240EEA8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3F6E6-FCA4-40B1-8132-759E99DB5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686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46596-4F1A-4A0E-A680-6D63B240EEA8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3F6E6-FCA4-40B1-8132-759E99DB5FB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8584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46596-4F1A-4A0E-A680-6D63B240EEA8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3F6E6-FCA4-40B1-8132-759E99DB5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311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46596-4F1A-4A0E-A680-6D63B240EEA8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3F6E6-FCA4-40B1-8132-759E99DB5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267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46596-4F1A-4A0E-A680-6D63B240EEA8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3F6E6-FCA4-40B1-8132-759E99DB5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262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46596-4F1A-4A0E-A680-6D63B240EEA8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3F6E6-FCA4-40B1-8132-759E99DB5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686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46596-4F1A-4A0E-A680-6D63B240EEA8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3F6E6-FCA4-40B1-8132-759E99DB5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345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46596-4F1A-4A0E-A680-6D63B240EEA8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3F6E6-FCA4-40B1-8132-759E99DB5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81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46596-4F1A-4A0E-A680-6D63B240EEA8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3F6E6-FCA4-40B1-8132-759E99DB5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980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46596-4F1A-4A0E-A680-6D63B240EEA8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3F6E6-FCA4-40B1-8132-759E99DB5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088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46596-4F1A-4A0E-A680-6D63B240EEA8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3F6E6-FCA4-40B1-8132-759E99DB5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900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46596-4F1A-4A0E-A680-6D63B240EEA8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3F6E6-FCA4-40B1-8132-759E99DB5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52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46596-4F1A-4A0E-A680-6D63B240EEA8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3F6E6-FCA4-40B1-8132-759E99DB5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939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46596-4F1A-4A0E-A680-6D63B240EEA8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2A3F6E6-FCA4-40B1-8132-759E99DB5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180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/>
              <a:t>История театра</a:t>
            </a:r>
            <a:endParaRPr lang="ru-RU" sz="6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Что такое театр?</a:t>
            </a:r>
          </a:p>
          <a:p>
            <a:r>
              <a:rPr lang="ru-RU" dirty="0"/>
              <a:t>Слово "театр" переводится с греческого языка как "зрелище" и как "место для зрелищ".</a:t>
            </a:r>
          </a:p>
          <a:p>
            <a:r>
              <a:rPr lang="ru-RU" dirty="0"/>
              <a:t>"Зрелище", "зритель", "зрение" - это родственные слова, однокоренные.</a:t>
            </a:r>
          </a:p>
        </p:txBody>
      </p:sp>
    </p:spTree>
    <p:extLst>
      <p:ext uri="{BB962C8B-B14F-4D97-AF65-F5344CB8AC3E}">
        <p14:creationId xmlns:p14="http://schemas.microsoft.com/office/powerpoint/2010/main" val="96202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685" y="5336498"/>
            <a:ext cx="9188971" cy="1394086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европейские театрализованные представления возникли в VI веке до н.э. из религиозных празднеств, посвященных богу вина и плодородия Дионису. Актеры использовали маски, чтобы показать эмоции персонажей, а также дать понять зрителям какого пола и возраста персонаж, вышедший на сцену. Тысячелетняя традиция, запрещавшая женщинам играть на сцене, возникла именно в древнегреческом театре.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2" descr="Какова история возникновения театра?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92" y="415674"/>
            <a:ext cx="8626840" cy="442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393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7295" y="826466"/>
            <a:ext cx="2830364" cy="1613600"/>
          </a:xfrm>
        </p:spPr>
        <p:txBody>
          <a:bodyPr>
            <a:no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Хотя в средневековой Европе театральные представления считались греховными, театральные традиции развивались. Менестрели придумывали и исполняли баллады, на ярмарках выступали кукольники, акробаты и рассказчики. Во время Пасхальной службы священники разыгрывали мистерии – театрализованные истории, позволяющие неграмотным людям понять смысл происходящего.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myslide.ru/documents_3/1ba13c95fd643bdc7c86a865ee54c37c/img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740" y="329782"/>
            <a:ext cx="7085843" cy="580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299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911" y="0"/>
            <a:ext cx="3882453" cy="3462727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эпоху Ренессанса (XIV-XVII века)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озникли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светские театральные представления, появилась комедия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-зрелище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созданное несколькими актерами в масках. В этих пьесах впервые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сцену было разрешено вернуться женщинам.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1576 году в Лондоне было построено первое здание театра, до этого все пьесы играли в гостиницах, на ярмарочных подмостках или посреди залов в замках и вельможных домах. Английская королева Елизавета I покровительствовала театральному искусству, в эпоху, носящую ее имя, появились первые профессиональные драматурги,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актеры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традиция использовать реквизит и менять во время представления костюмы. Окончательно классический театр сформировался к середине XVIII века.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2" name="Picture 4" descr="http://zarubegom.com/wp-content/uploads/2013/10/article-2155214-000343AE00000258-964_636x40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672" y="916404"/>
            <a:ext cx="7176329" cy="492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026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19726"/>
            <a:ext cx="8596668" cy="77948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Русские ярмарочные представления</a:t>
            </a:r>
            <a:endParaRPr lang="ru-RU" dirty="0"/>
          </a:p>
        </p:txBody>
      </p:sp>
      <p:pic>
        <p:nvPicPr>
          <p:cNvPr id="5122" name="Picture 2" descr="https://vnnews.ru/images/wsscontent/articles/2014/08/peterburgskie-teatry-petrushki-ustroili-predstavlenie-na-novgorodskikh-ulitsakh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43" y="2398427"/>
            <a:ext cx="5858772" cy="407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900igr.net/up/datai/75352/0008-004-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632" y="2398427"/>
            <a:ext cx="5117912" cy="407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820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734" y="2078636"/>
            <a:ext cx="2128604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Русский домашний театр</a:t>
            </a:r>
            <a:endParaRPr lang="ru-RU" dirty="0"/>
          </a:p>
        </p:txBody>
      </p:sp>
      <p:pic>
        <p:nvPicPr>
          <p:cNvPr id="6146" name="Picture 2" descr="http://www.mir-teatra.org/_nw/1/6459557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047" y="595442"/>
            <a:ext cx="7846029" cy="514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0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229193"/>
            <a:ext cx="3340030" cy="4916773"/>
          </a:xfrm>
        </p:spPr>
        <p:txBody>
          <a:bodyPr>
            <a:normAutofit/>
          </a:bodyPr>
          <a:lstStyle/>
          <a:p>
            <a:r>
              <a:rPr lang="ru-RU" dirty="0" smtClean="0"/>
              <a:t>Первый русский театр в Ярославле, созданный актёром Фёдором Волковым </a:t>
            </a:r>
            <a:endParaRPr lang="ru-RU" dirty="0"/>
          </a:p>
        </p:txBody>
      </p:sp>
      <p:pic>
        <p:nvPicPr>
          <p:cNvPr id="7172" name="Picture 4" descr="http://900igr.net/up/datas/135444/00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32" t="28913" r="3931" b="19335"/>
          <a:stretch/>
        </p:blipFill>
        <p:spPr bwMode="auto">
          <a:xfrm>
            <a:off x="5189373" y="969363"/>
            <a:ext cx="5576340" cy="494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358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9534"/>
          </a:xfrm>
        </p:spPr>
        <p:txBody>
          <a:bodyPr/>
          <a:lstStyle/>
          <a:p>
            <a:pPr algn="ctr"/>
            <a:r>
              <a:rPr lang="ru-RU" dirty="0" smtClean="0"/>
              <a:t>Знаменитые театры России</a:t>
            </a:r>
            <a:endParaRPr lang="ru-RU" dirty="0"/>
          </a:p>
        </p:txBody>
      </p:sp>
      <p:pic>
        <p:nvPicPr>
          <p:cNvPr id="8194" name="Picture 2" descr="https://i.ytimg.com/vi/icIA2AUVm-k/maxresdefaul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58" y="1725873"/>
            <a:ext cx="5552902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avatars.mds.yandex.net/get-pdb/245485/fa5566dc-da1a-4b37-9cab-88074e75497c/s1200?webp=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256" y="1725874"/>
            <a:ext cx="5441429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99017" y="6014049"/>
            <a:ext cx="2797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Большой театр в Москве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670623" y="6014049"/>
            <a:ext cx="5036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Александринский театр в Санкт- Петербурге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6244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178190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63</TotalTime>
  <Words>210</Words>
  <Application>Microsoft Office PowerPoint</Application>
  <PresentationFormat>Широкоэкранный</PresentationFormat>
  <Paragraphs>13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Times New Roman</vt:lpstr>
      <vt:lpstr>Trebuchet MS</vt:lpstr>
      <vt:lpstr>Wingdings 3</vt:lpstr>
      <vt:lpstr>Аспект</vt:lpstr>
      <vt:lpstr>История театра</vt:lpstr>
      <vt:lpstr>Первые европейские театрализованные представления возникли в VI веке до н.э. из религиозных празднеств, посвященных богу вина и плодородия Дионису. Актеры использовали маски, чтобы показать эмоции персонажей, а также дать понять зрителям какого пола и возраста персонаж, вышедший на сцену. Тысячелетняя традиция, запрещавшая женщинам играть на сцене, возникла именно в древнегреческом театре.  </vt:lpstr>
      <vt:lpstr>Хотя в средневековой Европе театральные представления считались греховными, театральные традиции развивались. Менестрели придумывали и исполняли баллады, на ярмарках выступали кукольники, акробаты и рассказчики. Во время Пасхальной службы священники разыгрывали мистерии – театрализованные истории, позволяющие неграмотным людям понять смысл происходящего.  </vt:lpstr>
      <vt:lpstr>В эпоху Ренессанса (XIV-XVII века)  возникли светские театральные представления, появилась комедия -зрелище, созданное несколькими актерами в масках. В этих пьесах впервые на сцену было разрешено вернуться женщинам.  В 1576 году в Лондоне было построено первое здание театра, до этого все пьесы играли в гостиницах, на ярмарочных подмостках или посреди залов в замках и вельможных домах. Английская королева Елизавета I покровительствовала театральному искусству, в эпоху, носящую ее имя, появились первые профессиональные драматурги, актеры, традиция использовать реквизит и менять во время представления костюмы. Окончательно классический театр сформировался к середине XVIII века.   </vt:lpstr>
      <vt:lpstr>Русские ярмарочные представления</vt:lpstr>
      <vt:lpstr>Русский домашний театр</vt:lpstr>
      <vt:lpstr>Первый русский театр в Ярославле, созданный актёром Фёдором Волковым </vt:lpstr>
      <vt:lpstr>Знаменитые театры России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театра</dc:title>
  <dc:creator>Александр</dc:creator>
  <cp:lastModifiedBy>Александр</cp:lastModifiedBy>
  <cp:revision>6</cp:revision>
  <dcterms:created xsi:type="dcterms:W3CDTF">2018-03-12T18:03:24Z</dcterms:created>
  <dcterms:modified xsi:type="dcterms:W3CDTF">2018-03-12T19:06:29Z</dcterms:modified>
</cp:coreProperties>
</file>