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500043"/>
            <a:ext cx="6572296" cy="22145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Нетрадиционное рисование в детском саду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3611607"/>
            <a:ext cx="3529010" cy="888963"/>
          </a:xfrm>
        </p:spPr>
        <p:txBody>
          <a:bodyPr>
            <a:normAutofit/>
          </a:bodyPr>
          <a:lstStyle/>
          <a:p>
            <a:r>
              <a:rPr lang="ru-RU" dirty="0" smtClean="0"/>
              <a:t>«Рисуем дома</a:t>
            </a:r>
            <a:r>
              <a:rPr lang="ru-RU" dirty="0" smtClean="0"/>
              <a:t>»</a:t>
            </a:r>
          </a:p>
          <a:p>
            <a:r>
              <a:rPr lang="ru-RU" sz="1600" dirty="0" smtClean="0"/>
              <a:t>Составитель: Сабирова Н.В.</a:t>
            </a:r>
            <a:endParaRPr lang="ru-RU" sz="1600" dirty="0"/>
          </a:p>
        </p:txBody>
      </p:sp>
      <p:pic>
        <p:nvPicPr>
          <p:cNvPr id="4" name="Рисунок 3" descr="F:\лесенка успеха Сабирова 2017г\1504174214_karandash-i-samodelki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3571900" cy="301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00042"/>
            <a:ext cx="8286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Рисование </a:t>
            </a:r>
            <a:r>
              <a:rPr lang="ru-RU" sz="2400" dirty="0" smtClean="0"/>
              <a:t>с использованием нетрадиционных техник увлекает и очаровывает не только детей, но и взрослых</a:t>
            </a:r>
            <a:r>
              <a:rPr lang="ru-RU" sz="2400" dirty="0" smtClean="0"/>
              <a:t>.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 algn="just"/>
            <a:r>
              <a:rPr lang="ru-RU" sz="2400" dirty="0" smtClean="0"/>
              <a:t> </a:t>
            </a:r>
            <a:r>
              <a:rPr lang="ru-RU" sz="2400" dirty="0" smtClean="0"/>
              <a:t>    Это </a:t>
            </a:r>
            <a:r>
              <a:rPr lang="ru-RU" sz="2400" dirty="0" smtClean="0"/>
              <a:t>безграничный творческий процесс, в котором существует возможность нарушать правила использования художественных материалов и инструментов. </a:t>
            </a:r>
            <a:endParaRPr lang="ru-RU" sz="2400" dirty="0" smtClean="0"/>
          </a:p>
          <a:p>
            <a:pPr algn="just"/>
            <a:r>
              <a:rPr lang="ru-RU" sz="2400" dirty="0" smtClean="0"/>
              <a:t>     Все </a:t>
            </a:r>
            <a:r>
              <a:rPr lang="ru-RU" sz="2400" dirty="0" smtClean="0"/>
              <a:t>мы знаем, что изо деятельность влияет на всестороннее развитие личности ребёнка: познавательное, творческое, эстетическое и т.д. Как известно человечество не стоит на месте, оно постоянно развивается и мы придумываем что-то новое. Так и в области изо деятельности появляется много новых нетрадиционных </a:t>
            </a:r>
            <a:r>
              <a:rPr lang="ru-RU" sz="2400" dirty="0" smtClean="0"/>
              <a:t>техник. Вот некоторые из них. </a:t>
            </a:r>
            <a:endParaRPr lang="ru-RU" sz="2400" dirty="0"/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68580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«Рисуем ручками»</a:t>
            </a:r>
          </a:p>
          <a:p>
            <a:r>
              <a:rPr lang="ru-RU" dirty="0" smtClean="0"/>
              <a:t>Ладошки любой руки намазываем краской и смело прижимаем к листу бумаги. Теперь посмотрите, на что же похожи отпечатки? Дорисуйте недостающие детали.</a:t>
            </a:r>
          </a:p>
          <a:p>
            <a:r>
              <a:rPr lang="ru-RU" dirty="0" smtClean="0"/>
              <a:t>Поиграйте всей семьёй. Сделайте панно из рук: «Мама, папа, я – красивая рука».</a:t>
            </a:r>
          </a:p>
          <a:p>
            <a:endParaRPr lang="ru-RU" dirty="0"/>
          </a:p>
        </p:txBody>
      </p:sp>
      <p:pic>
        <p:nvPicPr>
          <p:cNvPr id="4" name="Рисунок 3" descr="C:\Users\PC\Desktop\IMG_20171016_1727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14686"/>
            <a:ext cx="328614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Users\PC\Desktop\IMG_20171016_1743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00372"/>
            <a:ext cx="3453719" cy="2698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215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«Набрызг»</a:t>
            </a:r>
          </a:p>
          <a:p>
            <a:pPr algn="just"/>
            <a:r>
              <a:rPr lang="ru-RU" dirty="0" smtClean="0"/>
              <a:t>   Это  очень интересная техника разбрызгивания краски.</a:t>
            </a:r>
          </a:p>
          <a:p>
            <a:pPr algn="just"/>
            <a:r>
              <a:rPr lang="ru-RU" dirty="0" smtClean="0"/>
              <a:t>Вам потребуется:1 лист бумаги, трафарет, зубная щетка, краски.</a:t>
            </a:r>
          </a:p>
          <a:p>
            <a:pPr algn="just"/>
            <a:r>
              <a:rPr lang="ru-RU" dirty="0" smtClean="0"/>
              <a:t>    Налейте в тарелку жидкую краску, обмакните в нёё щетку. Наклоните щетку над бумагой, и проводите по ворсинкам пальцем правой(левой) руки по направлению к себе. Брызги разлетаются и застывают на бумаге в причудливой форме. Придумайте название своей работе, дорисуйте кисточкой то, что считаете нужным.</a:t>
            </a:r>
          </a:p>
          <a:p>
            <a:pPr algn="just"/>
            <a:endParaRPr lang="ru-RU" dirty="0"/>
          </a:p>
        </p:txBody>
      </p:sp>
      <p:pic>
        <p:nvPicPr>
          <p:cNvPr id="3" name="Рисунок 2" descr="C:\Users\PC\Desktop\IMG_20171016_1606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2285984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C:\Users\PC\Desktop\IMG_20171016_1629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214686"/>
            <a:ext cx="1571636" cy="23086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C:\Users\PC\Desktop\IMG_20171016_1636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714620"/>
            <a:ext cx="2357454" cy="16372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C:\Users\PC\Desktop\IMG_20171016_1643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429132"/>
            <a:ext cx="2734406" cy="20159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8581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«Монотипия»</a:t>
            </a:r>
          </a:p>
          <a:p>
            <a:pPr algn="just"/>
            <a:r>
              <a:rPr lang="ru-RU" dirty="0" smtClean="0"/>
              <a:t>Давайте поиграем с отпечатками краски.</a:t>
            </a:r>
          </a:p>
          <a:p>
            <a:pPr algn="just"/>
            <a:r>
              <a:rPr lang="ru-RU" dirty="0" smtClean="0"/>
              <a:t>Вам потребуется: бумага, краска, кисточка. </a:t>
            </a:r>
          </a:p>
          <a:p>
            <a:pPr algn="just"/>
            <a:r>
              <a:rPr lang="ru-RU" dirty="0" smtClean="0"/>
              <a:t>Согните лист пополам, на половине листа изобразите крылышка бабочки красками. Согните лист прогладьте ладошкой. Разверните лист, что вы видите?</a:t>
            </a:r>
          </a:p>
          <a:p>
            <a:pPr algn="just"/>
            <a:r>
              <a:rPr lang="ru-RU" dirty="0" smtClean="0"/>
              <a:t>Получилось очень красивое зеркальное изображение. Так можно отпечатывать букет цветов, деревья и многое другое. Можно добавить к рисунки и оттиск, например к дереву листья, прорисовать элементы.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</a:t>
            </a:r>
          </a:p>
          <a:p>
            <a:pPr algn="just"/>
            <a:endParaRPr lang="ru-RU" dirty="0"/>
          </a:p>
        </p:txBody>
      </p:sp>
      <p:pic>
        <p:nvPicPr>
          <p:cNvPr id="3" name="Рисунок 2" descr="C:\Users\PC\Desktop\IMG_20171016_1504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643314"/>
            <a:ext cx="2453952" cy="1805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C:\Users\PC\Desktop\IMG_20171016_1507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86256"/>
            <a:ext cx="2514511" cy="1851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Users\PC\Desktop\IMG_20171016_1505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286124"/>
            <a:ext cx="2419228" cy="1851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7"/>
            <a:ext cx="82868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«Пенная монотипия»</a:t>
            </a:r>
          </a:p>
          <a:p>
            <a:pPr algn="just"/>
            <a:r>
              <a:rPr lang="ru-RU" dirty="0" smtClean="0"/>
              <a:t>Попробуйте – это интересная продуктивная деятельность, которая развивает не только творческие способности, но и воображение.</a:t>
            </a:r>
          </a:p>
          <a:p>
            <a:pPr algn="just"/>
            <a:r>
              <a:rPr lang="ru-RU" dirty="0" smtClean="0"/>
              <a:t>Вам потребуется: пена для бритья, тарелки, линейка, краски, бумага.</a:t>
            </a:r>
          </a:p>
          <a:p>
            <a:pPr algn="just"/>
            <a:endParaRPr lang="ru-RU" dirty="0" smtClean="0"/>
          </a:p>
          <a:p>
            <a:pPr algn="ctr"/>
            <a:endParaRPr lang="ru-RU" sz="2000" b="1" dirty="0"/>
          </a:p>
        </p:txBody>
      </p:sp>
      <p:pic>
        <p:nvPicPr>
          <p:cNvPr id="3" name="Рисунок 2" descr="C:\Users\PC\Desktop\IMG_20171016_1503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2286016" cy="1602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C:\Users\PC\Desktop\IMG_20171016_1508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857364"/>
            <a:ext cx="2214578" cy="1702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C:\Users\PC\Desktop\IMG_20171016_1509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143380"/>
            <a:ext cx="1974499" cy="1481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C:\Users\PC\Desktop\IMG_20171016_1512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857364"/>
            <a:ext cx="2238013" cy="1679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C:\Users\PC\Desktop\IMG_20171016_1512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357694"/>
            <a:ext cx="2080054" cy="1560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C:\Users\PC\Desktop\IMG_20171016_1513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429132"/>
            <a:ext cx="2342185" cy="1757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21537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«Рисуем лёгкими, выдувание»</a:t>
            </a:r>
          </a:p>
          <a:p>
            <a:pPr algn="just"/>
            <a:r>
              <a:rPr lang="ru-RU" dirty="0" smtClean="0"/>
              <a:t>     Для этой техники вам понадобятся: бумага, краски, коктельные трубочки, кисти, пипетка.</a:t>
            </a:r>
          </a:p>
          <a:p>
            <a:pPr algn="just"/>
            <a:r>
              <a:rPr lang="ru-RU" dirty="0" smtClean="0"/>
              <a:t>     Для начала потренируйтесь, для этого капните каплю краски на лист, возьмите трубочку и дуйте так, чтобы капля разлеталась в стороны.</a:t>
            </a:r>
          </a:p>
          <a:p>
            <a:pPr algn="just"/>
            <a:r>
              <a:rPr lang="ru-RU" dirty="0" smtClean="0"/>
              <a:t>     Сделайте фон по сырой бумаге, на сухой фон нанесите каплю, подуйте из трубочки, как будто толкая её вперёд. Добавьте к рисунку листья, цветы по своему усмотрению. Пейзаж готов. Зато как интересно, разрабатывается физиологическое дыхание и творчество. </a:t>
            </a:r>
            <a:endParaRPr lang="ru-RU" dirty="0"/>
          </a:p>
        </p:txBody>
      </p:sp>
      <p:pic>
        <p:nvPicPr>
          <p:cNvPr id="3" name="Рисунок 2" descr="C:\Users\PC\Desktop\IMG_20171016_1557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4"/>
            <a:ext cx="192882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C:\Users\PC\Desktop\IMG_20171016_1613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286256"/>
            <a:ext cx="2357738" cy="1769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Users\PC\Desktop\IMG_20171016_1615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429000"/>
            <a:ext cx="1439361" cy="1918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C:\Users\PC\Desktop\IMG_20171016_1618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429132"/>
            <a:ext cx="1395886" cy="186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PC\Desktop\IMG_20171016_1656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857628"/>
            <a:ext cx="2857520" cy="2151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57290" y="1285860"/>
            <a:ext cx="6858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Оставайтесь с нами и Вас ждет еще много нового.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Спасибо за внимание!</a:t>
            </a:r>
            <a:endParaRPr lang="ru-RU" sz="2800" b="1" dirty="0"/>
          </a:p>
        </p:txBody>
      </p:sp>
      <p:pic>
        <p:nvPicPr>
          <p:cNvPr id="4" name="Рисунок 3" descr="F:\2 мл гр 2017\дети осень\IMG_20170925_0941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00438"/>
            <a:ext cx="2822731" cy="2118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4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</TotalTime>
  <Words>451</Words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Нетрадиционное рисование в детском саду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Нетрадиционное рисование в детском саду</dc:title>
  <dc:creator>PC</dc:creator>
  <cp:lastModifiedBy>PC</cp:lastModifiedBy>
  <cp:revision>14</cp:revision>
  <dcterms:created xsi:type="dcterms:W3CDTF">2017-10-16T12:21:58Z</dcterms:created>
  <dcterms:modified xsi:type="dcterms:W3CDTF">2017-10-16T14:21:36Z</dcterms:modified>
</cp:coreProperties>
</file>