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05273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Согласуйте прилагательные с существительными. Вставьте пропущенные -н- или 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. Обозначьте суффиксы прилагательных.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...ой) кожа, (маши...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обработка,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сборы, (журавли...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стая, (дли...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весе...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дни, (лебеди...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песня,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дорожка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(тёмно-си...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небо, (ю...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любители шахмат, (стекля...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витрина,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оловя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заклёпки,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отделка, (багря...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листья,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встречи,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отношение, (соловьи...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гнездо,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цвет,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агитацио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пункт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5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013" y="1124744"/>
            <a:ext cx="792088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Раскройте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скобки,   выберите  написание.   Вставьте   пропущенные буквы. Укажите суффиксы прилагательных.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браслет,   торжеств...(н,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обещание,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шёлк, глин...(н,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ваза,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)ой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хлеб, 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условия, 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послеобед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сон,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шквал,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вид, дров...(н,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)ой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94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152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Остин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2016-12-07T04:40:44Z</dcterms:created>
  <dcterms:modified xsi:type="dcterms:W3CDTF">2016-12-07T04:47:08Z</dcterms:modified>
</cp:coreProperties>
</file>