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7" r:id="rId2"/>
    <p:sldId id="258" r:id="rId3"/>
    <p:sldId id="263" r:id="rId4"/>
    <p:sldId id="261" r:id="rId5"/>
    <p:sldId id="259" r:id="rId6"/>
    <p:sldId id="264" r:id="rId7"/>
    <p:sldId id="273" r:id="rId8"/>
    <p:sldId id="265" r:id="rId9"/>
    <p:sldId id="272" r:id="rId10"/>
    <p:sldId id="271" r:id="rId11"/>
    <p:sldId id="266" r:id="rId12"/>
    <p:sldId id="274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2895" autoAdjust="0"/>
  </p:normalViewPr>
  <p:slideViewPr>
    <p:cSldViewPr>
      <p:cViewPr varScale="1">
        <p:scale>
          <a:sx n="119" d="100"/>
          <a:sy n="119" d="100"/>
        </p:scale>
        <p:origin x="139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62CF0-DE68-4913-A47B-D163AAD2F75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91CC8-0FEB-4D67-9DE8-9F61220F4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5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1CC8-0FEB-4D67-9DE8-9F61220F45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8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1CC8-0FEB-4D67-9DE8-9F61220F45B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8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1CC8-0FEB-4D67-9DE8-9F61220F45B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9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FDABC-AE51-4DCF-86BB-8079C003896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1E3C2-2E4A-414E-8FAC-8247A26FF2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FDABC-AE51-4DCF-86BB-8079C003896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1E3C2-2E4A-414E-8FAC-8247A26FF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FDABC-AE51-4DCF-86BB-8079C003896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1E3C2-2E4A-414E-8FAC-8247A26FF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FDABC-AE51-4DCF-86BB-8079C003896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1E3C2-2E4A-414E-8FAC-8247A26FF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FDABC-AE51-4DCF-86BB-8079C003896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1E3C2-2E4A-414E-8FAC-8247A26FF2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FDABC-AE51-4DCF-86BB-8079C003896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1E3C2-2E4A-414E-8FAC-8247A26FF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FDABC-AE51-4DCF-86BB-8079C003896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1E3C2-2E4A-414E-8FAC-8247A26FF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FDABC-AE51-4DCF-86BB-8079C003896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1E3C2-2E4A-414E-8FAC-8247A26FF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FDABC-AE51-4DCF-86BB-8079C003896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1E3C2-2E4A-414E-8FAC-8247A26FF26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FDABC-AE51-4DCF-86BB-8079C003896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1E3C2-2E4A-414E-8FAC-8247A26FF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FDABC-AE51-4DCF-86BB-8079C003896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1E3C2-2E4A-414E-8FAC-8247A26FF2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97FDABC-AE51-4DCF-86BB-8079C003896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8D1E3C2-2E4A-414E-8FAC-8247A26FF26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6813" y="123275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дошкольника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9573" y="3789040"/>
            <a:ext cx="45365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000" b="1" dirty="0" smtClean="0"/>
              <a:t>: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Талипова Эльза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Габидуловна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  <a:r>
              <a:rPr lang="ru-RU" sz="1600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первой квалификационной категории</a:t>
            </a:r>
            <a:br>
              <a:rPr lang="ru-RU" sz="1600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DNS\Desktop\Дети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85184"/>
            <a:ext cx="6725591" cy="159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DNS\Desktop\0_13358c_4487c69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3068960"/>
            <a:ext cx="2675694" cy="21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9319" y="246128"/>
            <a:ext cx="7167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8 села Иглино»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1387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Система внедрения технологии в работу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ДОУ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  ДЕТЬМИ: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Рассматривание образца портфолио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Индивидуальная беседа с ребёнком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(мотивация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последующей работы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Индивидуальная работа с ребёнком по совместному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наполнению портфолио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  РОДИТЕЛЯМИ: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Индивидуальная работа педагога по ознакомлению родителей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технологией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«Портфолио дошкольника»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Ознакомление родителей с портфолио ребёнка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Консультативная помощь по оформлению портфолио</a:t>
            </a:r>
          </a:p>
        </p:txBody>
      </p:sp>
      <p:pic>
        <p:nvPicPr>
          <p:cNvPr id="3" name="Picture 2" descr="C:\Users\DNS\Desktop\Дети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0" y="4581128"/>
            <a:ext cx="8300704" cy="197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0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Работа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над созданием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портфолио позволяет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сблизить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всех его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участников: родителей, педагога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ребёнка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Это своеобразный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отчёт определённого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жизненного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пути маленького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человечка.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NS\Desktop\Дети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73" y="5040480"/>
            <a:ext cx="7655102" cy="173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NS\Desktop\Дети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10095"/>
            <a:ext cx="8229918" cy="18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NS\Desktop\ACGfaItEV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288069" cy="2527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2482322"/>
            <a:ext cx="3168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	Работа 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над созданием портфолио – это продвижение вперёд,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стимул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чему-то более важному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значимому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NS\Desktop\ipJOVIRDf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69" y="2348880"/>
            <a:ext cx="6940236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NS\Desktop\Дети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79681"/>
            <a:ext cx="8229918" cy="18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DNS\Desktop\QroVbUOu9q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69" y="461514"/>
            <a:ext cx="6940236" cy="227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9ee93039f17ebe81ec847c1f10d45a46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4927"/>
            <a:ext cx="791445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NS\Desktop\Дети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29200"/>
            <a:ext cx="6861766" cy="15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861048"/>
            <a:ext cx="6408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NS\Desktop\Дети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53206"/>
            <a:ext cx="7293814" cy="165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NS\Desktop\_5aa6304a209b4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5596"/>
            <a:ext cx="4252833" cy="31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NS\Desktop\Дети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63" y="4725144"/>
            <a:ext cx="7704464" cy="183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620688"/>
            <a:ext cx="67687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способ фиксирования, накопления и оценки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индивидуальных достижений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ребёнка в определённый период 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развития, важнейшая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точка соприкосновения во взаимодействии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 – ребёнок – родитель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образовательная технология,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обеспечивающая личностно – ориентированный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подход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23464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DNS\Desktop\Дети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53136"/>
            <a:ext cx="7514431" cy="178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24848" y="1096548"/>
            <a:ext cx="2963176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4451" y="332656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технологии «Портфолио дошкольника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Формирование личности ребёнка, открытие ребёнком своего 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своих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чувств, переживаний, побед, открытие большого мира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через призму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детского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восприятия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Увидеть картинку значимых образовательных результатов 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целом, обеспечить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отслеживание индивидуального прогресса ребёнка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широком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образовательном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контексте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Показать его способность практически применять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приобретённые знания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умения</a:t>
            </a:r>
          </a:p>
        </p:txBody>
      </p:sp>
    </p:spTree>
    <p:extLst>
      <p:ext uri="{BB962C8B-B14F-4D97-AF65-F5344CB8AC3E}">
        <p14:creationId xmlns:p14="http://schemas.microsoft.com/office/powerpoint/2010/main" val="17681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1112" y="692696"/>
            <a:ext cx="78853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0CF9B">
                  <a:lumMod val="50000"/>
                </a:srgbClr>
              </a:buClr>
              <a:buSzPct val="90000"/>
              <a:buFont typeface="Wingdings" pitchFamily="2" charset="2"/>
              <a:buChar char="Ø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успеха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каждого ребенка, повышение самооценки и уверенности в собственных возможностях;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0CF9B">
                  <a:lumMod val="50000"/>
                </a:srgbClr>
              </a:buClr>
              <a:buSzPct val="90000"/>
              <a:buFont typeface="Wingdings" pitchFamily="2" charset="2"/>
              <a:buChar char="Ø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индивидуальных способностей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каждого ребенка;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0CF9B">
                  <a:lumMod val="50000"/>
                </a:srgbClr>
              </a:buClr>
              <a:buSzPct val="90000"/>
              <a:buFont typeface="Wingdings" pitchFamily="2" charset="2"/>
              <a:buChar char="Ø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интересов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формирование готовности к самостоятельному познанию;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0CF9B">
                  <a:lumMod val="50000"/>
                </a:srgbClr>
              </a:buClr>
              <a:buSzPct val="90000"/>
              <a:buFont typeface="Wingdings" pitchFamily="2" charset="2"/>
              <a:buChar char="Ø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на творческую деятельность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умений творческой деятельности;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0CF9B">
                  <a:lumMod val="50000"/>
                </a:srgbClr>
              </a:buClr>
              <a:buSzPct val="90000"/>
              <a:buFont typeface="Wingdings" pitchFamily="2" charset="2"/>
              <a:buChar char="Ø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 нравственных качеств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личности;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0CF9B">
                  <a:lumMod val="50000"/>
                </a:srgbClr>
              </a:buClr>
              <a:buSzPct val="90000"/>
              <a:buFont typeface="Wingdings" pitchFamily="2" charset="2"/>
              <a:buChar char="Ø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умений рефлексии, формирование умения анализировать собственные интересы, склонности, потребности и соотносить их с имеющимися возможностями («я реальный», «я идеальный»);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0CF9B">
                  <a:lumMod val="50000"/>
                </a:srgbClr>
              </a:buClr>
              <a:buSzPct val="90000"/>
              <a:buFont typeface="Wingdings" pitchFamily="2" charset="2"/>
              <a:buChar char="Ø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жизненных идеалов, стимулирование стремления к 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самосовершенствованию 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1112" y="236355"/>
            <a:ext cx="6877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DNS\Desktop\Дети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22728"/>
            <a:ext cx="7578000" cy="180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1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69366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kern="0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Чтобы портфолио достигло своей цели, необходимо соблюдать ряд условий:</a:t>
            </a:r>
            <a:br>
              <a:rPr lang="ru-RU" sz="2000" b="1" kern="0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0515" y="2551176"/>
            <a:ext cx="2935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kern="0" dirty="0">
                <a:latin typeface="Times New Roman" pitchFamily="18" charset="0"/>
                <a:cs typeface="Times New Roman" pitchFamily="18" charset="0"/>
              </a:rPr>
              <a:t>Добровольность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0515" y="4221088"/>
            <a:ext cx="4357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Чёткое понимание цели</a:t>
            </a:r>
            <a:endParaRPr lang="ru-RU" sz="2800" b="1" kern="0" dirty="0">
              <a:solidFill>
                <a:srgbClr val="7CCA6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98253" y="2429039"/>
            <a:ext cx="3300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kern="0" dirty="0">
                <a:latin typeface="Times New Roman" pitchFamily="18" charset="0"/>
                <a:cs typeface="Times New Roman" pitchFamily="18" charset="0"/>
              </a:rPr>
              <a:t>Индивидуальность</a:t>
            </a: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87937" y="3837155"/>
            <a:ext cx="3065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kern="0" dirty="0">
                <a:latin typeface="Times New Roman" pitchFamily="18" charset="0"/>
                <a:cs typeface="Times New Roman" pitchFamily="18" charset="0"/>
              </a:rPr>
              <a:t>Систематичность</a:t>
            </a: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121845" y="1453136"/>
            <a:ext cx="1080120" cy="9273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843216" y="1453136"/>
            <a:ext cx="792088" cy="9759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33764" y="1788417"/>
            <a:ext cx="928141" cy="19286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635304" y="1788417"/>
            <a:ext cx="720672" cy="214463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C:\Users\DNS\Desktop\Дети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79748"/>
            <a:ext cx="7466020" cy="164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8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29313"/>
            <a:ext cx="6807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Алгоритм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0CF9B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работы над портфолио: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NS\Desktop\Дети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2" y="4865192"/>
            <a:ext cx="8517949" cy="193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5793" y="980728"/>
            <a:ext cx="72506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творческой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группы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цели, выбор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Разработка пакета документов: положение, функциональных обязанностей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регламентирующих внедрение конкретного вида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творческой группой структуры примерного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образца портфолио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(количество рубрик, выделение обязательных для заполнения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вариативных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плана работы творческой группы по внедрению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6060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«Портфолио дошкольника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Диагностическая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Целеполагательная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Мотивационная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Содержательная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Развивающая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Рейтинговая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DNS\Desktop\Дети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28979"/>
            <a:ext cx="8136903" cy="184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DNS\Desktop\aOF65RItwq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296299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1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347674"/>
            <a:ext cx="3754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6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36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63507" y="1422967"/>
            <a:ext cx="6768752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0CF9B">
                  <a:lumMod val="50000"/>
                </a:srgbClr>
              </a:buClr>
              <a:buSzPct val="90000"/>
              <a:buFont typeface="Wingdings" pitchFamily="2" charset="2"/>
              <a:buChar char="Ø"/>
              <a:defRPr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портфолио. 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0CF9B">
                  <a:lumMod val="50000"/>
                </a:srgbClr>
              </a:buClr>
              <a:buSzPct val="90000"/>
              <a:buFont typeface="Wingdings" pitchFamily="2" charset="2"/>
              <a:buChar char="Ø"/>
              <a:defRPr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Портфолио-раскраска</a:t>
            </a:r>
          </a:p>
          <a:p>
            <a:pPr marL="457200" lvl="0" indent="-4572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0CF9B">
                  <a:lumMod val="50000"/>
                </a:srgbClr>
              </a:buClr>
              <a:buSzPct val="90000"/>
              <a:buFont typeface="Wingdings" pitchFamily="2" charset="2"/>
              <a:buChar char="Ø"/>
              <a:defRPr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Портфолио- папка</a:t>
            </a:r>
            <a:endParaRPr 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DNS\Desktop\Дети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63178"/>
            <a:ext cx="6171644" cy="14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NS\Desktop\QroVbUOu9q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6264696" cy="18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2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4571" y="404664"/>
            <a:ext cx="698919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Титульный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лист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Познакомьтесь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мной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Моё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сказочное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мир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успехи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геро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pic>
        <p:nvPicPr>
          <p:cNvPr id="3" name="Picture 2" descr="C:\Users\DNS\Desktop\Дети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187900"/>
            <a:ext cx="7076568" cy="168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DNS\Desktop\yp5kvzX_xq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42" y="1124744"/>
            <a:ext cx="197779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NS\Desktop\8vySlTKGoU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52767"/>
            <a:ext cx="1989061" cy="243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1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275</TotalTime>
  <Words>384</Words>
  <Application>Microsoft Office PowerPoint</Application>
  <PresentationFormat>Экран (4:3)</PresentationFormat>
  <Paragraphs>80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1</cp:lastModifiedBy>
  <cp:revision>24</cp:revision>
  <dcterms:created xsi:type="dcterms:W3CDTF">2023-01-24T15:36:57Z</dcterms:created>
  <dcterms:modified xsi:type="dcterms:W3CDTF">2023-01-26T05:59:07Z</dcterms:modified>
</cp:coreProperties>
</file>