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60" r:id="rId5"/>
    <p:sldId id="259" r:id="rId6"/>
    <p:sldId id="258" r:id="rId7"/>
    <p:sldId id="264" r:id="rId8"/>
    <p:sldId id="262" r:id="rId9"/>
    <p:sldId id="268" r:id="rId10"/>
    <p:sldId id="269" r:id="rId11"/>
    <p:sldId id="270" r:id="rId12"/>
    <p:sldId id="267" r:id="rId13"/>
    <p:sldId id="272" r:id="rId14"/>
    <p:sldId id="265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97" autoAdjust="0"/>
  </p:normalViewPr>
  <p:slideViewPr>
    <p:cSldViewPr>
      <p:cViewPr>
        <p:scale>
          <a:sx n="70" d="100"/>
          <a:sy n="70" d="100"/>
        </p:scale>
        <p:origin x="-138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B542-0983-450E-9BBD-61E809BE9B7E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1C0C-64EA-45AC-9D8D-2DA23C30E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14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1C0C-64EA-45AC-9D8D-2DA23C30EB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1C0C-64EA-45AC-9D8D-2DA23C30E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48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1C0C-64EA-45AC-9D8D-2DA23C30EBC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1C0C-64EA-45AC-9D8D-2DA23C30EBC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30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9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8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69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3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20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3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38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7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19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9C76-BD77-4BD5-BD02-A0FBA3169E8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3A26-8319-4EB5-9F93-2896B618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6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298.spb.ru/images/100/DSC1001127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01" y="0"/>
            <a:ext cx="9146635" cy="65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креативных технологий для формирования социально-коммуникативной компетентности старших дошкольников в музыкальной деятельности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Данищук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Н.А., Свиридова Л.Н.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руководители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№60 «Теремок» города Белово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6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4790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«Коммуникативные танцы»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создания атмосферы принятия друг друга и эмоционально-психического раскрепощения.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самооценки у тех детей, которые чувствуют себя неуверенно в детском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коллективе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доброжелательные отношения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детьми и, тем самым,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нормализуют социальный микроклимат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77102"/>
            <a:ext cx="43227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1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13" y="116632"/>
            <a:ext cx="90379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«Музыкальные коммуникативные игры»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в межличностные отношения, создание условий для свободного и естественного проявления их индивидуальных качеств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655515"/>
            <a:ext cx="8454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динамической стороны общения: легкости вступления в контакт, инициативности, готовности к общению;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симпатии, сочувствия к партнеру, эмоциональности и выразительности невербальных средств общения;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позитивного самоощущения, что связано с состоянием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уверенности в себе, ощущением собственного эмоционального благополучия, своей значимости в детском коллективе, сформированной положительной самооценки.</a:t>
            </a:r>
          </a:p>
        </p:txBody>
      </p:sp>
      <p:pic>
        <p:nvPicPr>
          <p:cNvPr id="3074" name="Picture 2" descr="C:\Users\наталья\Pictures\MVI_8615_Mo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30903"/>
            <a:ext cx="3647727" cy="20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Picture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0823"/>
            <a:ext cx="3359696" cy="18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8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azingbagsuk.info/wp-content/uploads/2018/09/music-rainbow-ppt-templates-pleasing-musical-powerpoint-templat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" y="3244"/>
            <a:ext cx="6508304" cy="6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«Музыкальные коммуникативные игры коррекционной направленности»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82867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коррекционных игр: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отношений доверительности. Повышение активности, отработка чувства защищенности. Демонстрация готовности открыться.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Сброс интенсивного физического и психического напряжения, нормализация мышечного тонуса, привлечение внимания к совместному взаимодействию, настрой детей на активную работу и контакт друг с другом.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позитивного отношения к миру, к людям, к самому себе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8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azingbagsuk.info/wp-content/uploads/2018/09/music-rainbow-ppt-templates-pleasing-musical-powerpoint-templat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" y="3244"/>
            <a:ext cx="6508304" cy="6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46" y="1209231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рименение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креативных технологий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 с музыкой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интересное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творческое, перспективное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184164"/>
            <a:ext cx="8286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60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azingbagsuk.info/wp-content/uploads/2018/09/music-rainbow-ppt-templates-pleasing-musical-powerpoint-templat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" y="3244"/>
            <a:ext cx="6508304" cy="6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56" y="1428736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Скажи мне, и я забуду.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мне, - и я смогу запомнить.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Позволь мне это сделать самому,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это станет моим навсегда.»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Древняя мудрость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5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5" y="0"/>
            <a:ext cx="591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76" y="164305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.gifer.com/5Raj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D8F2FB"/>
              </a:clrFrom>
              <a:clrTo>
                <a:srgbClr val="D8F2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5073131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61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5" y="0"/>
            <a:ext cx="591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3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reepptbackgrounds.net/wp-content/uploads/2015/03/Children-Festival-Powerpoint-Slides-900x6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807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 каждом гениальном творении мы узнаем 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собственные отвергнутые мысли; 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возвращаются к нам в ставшем чужим величии" 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Ральф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reepptbackgrounds.net/wp-content/uploads/2015/03/Children-Festival-Powerpoint-Slides-900x6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процесс, позволяющий ребенку занять свое место в обществе в качестве полноценного члена этого общества.   </a:t>
            </a:r>
          </a:p>
        </p:txBody>
      </p:sp>
    </p:spTree>
    <p:extLst>
      <p:ext uri="{BB962C8B-B14F-4D97-AF65-F5344CB8AC3E}">
        <p14:creationId xmlns:p14="http://schemas.microsoft.com/office/powerpoint/2010/main" xmlns="" val="8848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azingbagsuk.info/wp-content/uploads/2018/09/music-rainbow-ppt-templates-pleasing-musical-powerpoint-templat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8304" cy="6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500562" y="1000108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5169" y="2060848"/>
            <a:ext cx="42148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58" y="4424144"/>
            <a:ext cx="48577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самореализация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129" y="3284984"/>
            <a:ext cx="42148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357166"/>
            <a:ext cx="42148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xmlns="" val="38203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1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42" y="857232"/>
            <a:ext cx="73168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у детей качества, способствующие самоутверждению личности: самостоятельности, свободы мышления, индивидуальности восприятия;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умения воспринимать себя и других;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 навыки общения и соучастия (контактность, доброжелательность, взаимоуважение);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культуру общения;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-активизировать  потенциальные возможности детей и обеспечить развитие основ личности средствами музыкального искусства;</a:t>
            </a:r>
          </a:p>
          <a:p>
            <a:pPr fontAlgn="base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-проводить работу по профилактике и коррекции  имеющихся отклонений в развитии психических функций;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-создавать  условия  для социальной адаптации ребёнка посредством общения с музыкальным искусством в активной музыкальной деятельности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8572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e5education.com/wp-content/uploads/2018/03/download-powerpoint-templates-2013-lovely-sweet-cartoon-frame-powerpoint-templates-border-amp-frames-of-download-powerpoint-templates-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s00.infourok.ru/images/doc/192/219293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8069989" cy="605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1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azingbagsuk.info/wp-content/uploads/2018/09/music-rainbow-ppt-templates-pleasing-musical-powerpoint-template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245"/>
            <a:ext cx="6508304" cy="6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404664"/>
            <a:ext cx="8606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современных технологий для формирования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 – коммуникативной компетентности  дошкольников в музыкальной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эмоционально-личностную сферу ребенка, уметь воспринимать себя и других, рефлексировать собственное поведение.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детей к телесному взаимодействию друг с другом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развитие эмоционально-художественных, нравственно-эстетических основ личности средствами музыкального искусства.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социальной адаптации ребенка посредством активной музыкальной деятельности.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потенциальные возможности детей.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5053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«Хор рук»</a:t>
            </a:r>
            <a:r>
              <a:rPr lang="ru-RU" sz="2800" dirty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отношения, дети перестают быть скованными, неуверенными.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ЫЙ СЕМИНАР\IMG_8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1684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Pictures\хор рыб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3"/>
            <a:ext cx="37124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Pictures\MVI_8618_Mo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043" y="1916832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epptbackgrounds.net/wp-content/uploads/2014/08/Abstract-Colorful-PPT-Template-1000x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29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4744" y="210026"/>
            <a:ext cx="830462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«Хор рук»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ростота в исполнении позволяет быть в роли ведущего любому ребенку, в том числе и тому, кто застенчив, испытывает внутреннюю неловкость, робок, стремится не выказывать личной инициативы. 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данная технология предлагает каждому из детей попробовать себя в роли лидера; 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огружение в программную канву, когда ребенок представляет себя листиком дерева, снежинкой, цветком, бабочкой и т.д., несет огромный эстетический комплекс художественного погружения в мир, миросозерцание и понимание себя неотъемлемой и прекрасной частицей мира;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вляется одной их форм арт-терапии, арт-педагогики, музыкотерапии как активная релаксация;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вигательное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двухголосие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заложенное в форме, активизирует внимание и способности подражания;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чувство ансамбля, слаженности общего действия; 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569</Words>
  <Application>Microsoft Office PowerPoint</Application>
  <PresentationFormat>Экран (4:3)</PresentationFormat>
  <Paragraphs>74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</cp:lastModifiedBy>
  <cp:revision>61</cp:revision>
  <dcterms:created xsi:type="dcterms:W3CDTF">2019-01-12T12:33:26Z</dcterms:created>
  <dcterms:modified xsi:type="dcterms:W3CDTF">2019-03-14T05:39:21Z</dcterms:modified>
</cp:coreProperties>
</file>