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айт ГАЯНЭ\проект осень\20_горяч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4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сайт ГАЯНЭ\проект осень\8577iu8DxSBf0Od11J5crKH89e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" y="3448"/>
            <a:ext cx="9085511" cy="68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6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сайт ГАЯНЭ\проект осень\gandex.ru-17782_26e3daa38a16dd3b58ffa41bcb405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5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сайт ГАЯНЭ\проект осень\autumnl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47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ilya-luda</dc:creator>
  <cp:lastModifiedBy>ilya-luda</cp:lastModifiedBy>
  <cp:revision>1</cp:revision>
  <dcterms:created xsi:type="dcterms:W3CDTF">2018-01-14T15:59:34Z</dcterms:created>
  <dcterms:modified xsi:type="dcterms:W3CDTF">2018-01-14T16:05:16Z</dcterms:modified>
</cp:coreProperties>
</file>