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5.jpg" ContentType="image/jpeg"/>
  <Override PartName="/ppt/media/image17.jpg" ContentType="image/jpeg"/>
  <Override PartName="/ppt/media/image25.jpg" ContentType="image/jpeg"/>
  <Override PartName="/ppt/media/image34.jpg" ContentType="image/jpeg"/>
  <Override PartName="/ppt/media/image40.jpg" ContentType="image/jpeg"/>
  <Override PartName="/ppt/media/image46.jpg" ContentType="image/jpeg"/>
  <Override PartName="/ppt/media/image51.jpg" ContentType="image/jpeg"/>
  <Override PartName="/ppt/media/image5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8" r:id="rId2"/>
    <p:sldId id="256" r:id="rId3"/>
    <p:sldId id="257" r:id="rId4"/>
    <p:sldId id="264" r:id="rId5"/>
    <p:sldId id="268" r:id="rId6"/>
    <p:sldId id="269" r:id="rId7"/>
    <p:sldId id="266" r:id="rId8"/>
    <p:sldId id="270" r:id="rId9"/>
    <p:sldId id="267" r:id="rId10"/>
    <p:sldId id="274" r:id="rId11"/>
    <p:sldId id="275" r:id="rId12"/>
    <p:sldId id="276" r:id="rId13"/>
    <p:sldId id="279" r:id="rId14"/>
    <p:sldId id="261" r:id="rId15"/>
    <p:sldId id="278" r:id="rId16"/>
    <p:sldId id="262" r:id="rId17"/>
    <p:sldId id="280" r:id="rId18"/>
    <p:sldId id="273" r:id="rId19"/>
    <p:sldId id="282" r:id="rId20"/>
    <p:sldId id="283" r:id="rId21"/>
    <p:sldId id="281" r:id="rId22"/>
    <p:sldId id="25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95" autoAdjust="0"/>
  </p:normalViewPr>
  <p:slideViewPr>
    <p:cSldViewPr snapToGrid="0">
      <p:cViewPr varScale="1">
        <p:scale>
          <a:sx n="60" d="100"/>
          <a:sy n="60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23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007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5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2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45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1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2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99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864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8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D69C-7EFE-4638-9144-F323C0A77E48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13C3-C08D-49E6-B5A0-A9CAD89AB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1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4866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5988" y="1882776"/>
            <a:ext cx="7572375" cy="2387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 по теме </a:t>
            </a:r>
            <a:br>
              <a:rPr lang="ru-RU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«Путешествие за здоровьем»</a:t>
            </a:r>
            <a:br>
              <a:rPr lang="ru-RU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младшая </a:t>
            </a:r>
            <a:r>
              <a:rPr lang="ru-RU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№5)</a:t>
            </a:r>
            <a:endParaRPr lang="ru-RU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http://neosports.ru/wp-content/uploads/2014/06/Formirovanie-osnov-zdorovogo-obraza-zhizni-u-doshkol-niko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4260849"/>
            <a:ext cx="4610100" cy="270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55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asyengl.ucoz.ru/_ld/28/s70469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2295"/>
            <a:ext cx="12192000" cy="71226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9827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Станция «</a:t>
            </a:r>
            <a:r>
              <a:rPr lang="ru-RU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Красотулькино</a:t>
            </a:r>
            <a:r>
              <a:rPr lang="ru-RU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7750">
            <a:off x="230635" y="1979525"/>
            <a:ext cx="4109103" cy="512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-1290" b="12648"/>
          <a:stretch/>
        </p:blipFill>
        <p:spPr>
          <a:xfrm rot="5400000">
            <a:off x="3855435" y="358259"/>
            <a:ext cx="4082943" cy="4697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0" r="6511" b="-1"/>
          <a:stretch/>
        </p:blipFill>
        <p:spPr>
          <a:xfrm rot="530737">
            <a:off x="7168974" y="2653320"/>
            <a:ext cx="5051824" cy="4231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53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asyengl.ucoz.ru/_ld/28/s70469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2295"/>
            <a:ext cx="12192000" cy="7122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5380" r="527" b="6667"/>
          <a:stretch/>
        </p:blipFill>
        <p:spPr>
          <a:xfrm rot="5945398">
            <a:off x="-243933" y="376622"/>
            <a:ext cx="4911623" cy="4282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1637" r="36491"/>
          <a:stretch/>
        </p:blipFill>
        <p:spPr>
          <a:xfrm rot="20715972">
            <a:off x="7197947" y="-32914"/>
            <a:ext cx="4878053" cy="5101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5372" y="1769235"/>
            <a:ext cx="5034030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1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29013" y="0"/>
            <a:ext cx="71629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>
                <a:solidFill>
                  <a:srgbClr val="FF0000"/>
                </a:solidFill>
              </a:rPr>
              <a:t>Лавочка-</a:t>
            </a:r>
            <a:r>
              <a:rPr lang="ru-RU" sz="5400" b="1" i="1" dirty="0" err="1">
                <a:solidFill>
                  <a:srgbClr val="FF0000"/>
                </a:solidFill>
              </a:rPr>
              <a:t>отдыхалочка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2724" y="1992135"/>
            <a:ext cx="5462337" cy="4269392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4619" y="173550"/>
            <a:ext cx="4291262" cy="5143500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8522">
            <a:off x="7117021" y="3446469"/>
            <a:ext cx="4596775" cy="353624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89" y="1379621"/>
            <a:ext cx="5390147" cy="5478379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0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099">
            <a:off x="-40197" y="2339945"/>
            <a:ext cx="5710990" cy="4339389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r="7895"/>
          <a:stretch/>
        </p:blipFill>
        <p:spPr>
          <a:xfrm rot="1390013">
            <a:off x="6569408" y="-48129"/>
            <a:ext cx="5374105" cy="4772525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15439" r="10263"/>
          <a:stretch/>
        </p:blipFill>
        <p:spPr>
          <a:xfrm>
            <a:off x="4724425" y="2989011"/>
            <a:ext cx="4411579" cy="3872586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75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799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2782">
            <a:off x="270909" y="-19624"/>
            <a:ext cx="6024620" cy="4155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b="14111"/>
          <a:stretch/>
        </p:blipFill>
        <p:spPr>
          <a:xfrm rot="11314573">
            <a:off x="6333382" y="54208"/>
            <a:ext cx="5913834" cy="4274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456" b="15673"/>
          <a:stretch/>
        </p:blipFill>
        <p:spPr>
          <a:xfrm rot="10800000">
            <a:off x="2890756" y="2936360"/>
            <a:ext cx="6657473" cy="3921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43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obho.ru/uploads/images/s/k/a/skachat_foni_dlja_detskogo_alb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947" y="-144656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Станция </a:t>
            </a:r>
            <a:r>
              <a:rPr lang="ru-RU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вкусняшкино</a:t>
            </a:r>
            <a:endParaRPr lang="ru-RU" dirty="0"/>
          </a:p>
        </p:txBody>
      </p:sp>
      <p:pic>
        <p:nvPicPr>
          <p:cNvPr id="1026" name="Picture 2" descr="http://i.ytimg.com/vi/UjZoGhYK1v0/hqdefaul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2550" r="20176" b="-1"/>
          <a:stretch/>
        </p:blipFill>
        <p:spPr bwMode="auto">
          <a:xfrm>
            <a:off x="9047746" y="365125"/>
            <a:ext cx="2743201" cy="3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2" t="17544" r="701"/>
          <a:stretch/>
        </p:blipFill>
        <p:spPr>
          <a:xfrm rot="726635">
            <a:off x="36097" y="2772286"/>
            <a:ext cx="4953000" cy="4002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6083" r="8947" b="6199"/>
          <a:stretch/>
        </p:blipFill>
        <p:spPr>
          <a:xfrm>
            <a:off x="3655594" y="778802"/>
            <a:ext cx="4880811" cy="3994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9592" r="20175"/>
          <a:stretch/>
        </p:blipFill>
        <p:spPr>
          <a:xfrm>
            <a:off x="6209296" y="3046950"/>
            <a:ext cx="5389145" cy="3741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4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59"/>
            <a:ext cx="12192000" cy="6657474"/>
          </a:xfrm>
        </p:spPr>
      </p:pic>
      <p:sp>
        <p:nvSpPr>
          <p:cNvPr id="3" name="Прямоугольник 2"/>
          <p:cNvSpPr/>
          <p:nvPr/>
        </p:nvSpPr>
        <p:spPr>
          <a:xfrm>
            <a:off x="5876427" y="595007"/>
            <a:ext cx="5754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Станция </a:t>
            </a:r>
            <a:r>
              <a:rPr lang="ru-RU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Неболейкино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170">
            <a:off x="4296904" y="1053354"/>
            <a:ext cx="4890837" cy="3828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6696">
            <a:off x="7678156" y="1914932"/>
            <a:ext cx="4277615" cy="3352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58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95" y="116597"/>
            <a:ext cx="3950972" cy="4227095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" r="30223"/>
          <a:stretch/>
        </p:blipFill>
        <p:spPr>
          <a:xfrm>
            <a:off x="6721642" y="1690688"/>
            <a:ext cx="3609473" cy="4365792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14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55"/>
            <a:ext cx="12192000" cy="700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0797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-2398" r="-5380"/>
          <a:stretch/>
        </p:blipFill>
        <p:spPr>
          <a:xfrm rot="4672808">
            <a:off x="68391" y="182945"/>
            <a:ext cx="4365371" cy="4453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-1798"/>
          <a:stretch/>
        </p:blipFill>
        <p:spPr>
          <a:xfrm rot="6287370">
            <a:off x="7992317" y="193405"/>
            <a:ext cx="4123786" cy="4128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9" t="3319" b="-1"/>
          <a:stretch/>
        </p:blipFill>
        <p:spPr>
          <a:xfrm rot="5400000">
            <a:off x="4126574" y="-70535"/>
            <a:ext cx="4209095" cy="4350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5" t="13158"/>
          <a:stretch/>
        </p:blipFill>
        <p:spPr>
          <a:xfrm rot="6050806">
            <a:off x="6006796" y="2750071"/>
            <a:ext cx="3515755" cy="4487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1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4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79" y="-288758"/>
            <a:ext cx="11209421" cy="3336757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родителями</a:t>
            </a:r>
            <a:b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онсультации</a:t>
            </a:r>
            <a:b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беседы</a:t>
            </a:r>
            <a:b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 семейных газет «Быть здоровым – здорово»</a:t>
            </a:r>
            <a:b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журнала для родителей по ЗОЖ</a:t>
            </a:r>
            <a:endParaRPr lang="ru-RU" sz="28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4376" y="2374224"/>
            <a:ext cx="4251157" cy="251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95535" y="2302045"/>
            <a:ext cx="4168941" cy="2654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2606" y="4640182"/>
            <a:ext cx="3783931" cy="223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20100" y="2049380"/>
            <a:ext cx="3771900" cy="259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56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5256" y="199570"/>
            <a:ext cx="1190148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проекта</a:t>
            </a:r>
            <a:r>
              <a:rPr lang="ru-RU" sz="32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познавательно-игровой</a:t>
            </a:r>
            <a:r>
              <a:rPr lang="ru-RU" sz="32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проекта: </a:t>
            </a:r>
            <a:r>
              <a:rPr lang="ru-RU" sz="28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краткосрочный (сентябрь-декабрь)</a:t>
            </a:r>
            <a:endParaRPr lang="ru-RU" sz="28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воспитатели, </a:t>
            </a:r>
            <a:r>
              <a:rPr lang="ru-RU" sz="28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en-US" sz="28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младшей группы, их родители</a:t>
            </a:r>
            <a:endParaRPr lang="ru-RU" sz="2800" i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Цель: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культуры здоровья у детей 3-4 лет; сохранение и укрепление здоровья детей; приобщение детей и их родителей к здоровому образу жизни. </a:t>
            </a:r>
          </a:p>
          <a:p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5721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21" y="-1175084"/>
            <a:ext cx="11726779" cy="72871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b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повысились знания о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здоровом  образе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жизни.</a:t>
            </a:r>
            <a:b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Повысился уровень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знаний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умений в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культурно-гигиенических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навыков.</a:t>
            </a:r>
            <a:b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-У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второй младшей группы появился интерес и желание выполнять различные </a:t>
            </a:r>
            <a:r>
              <a:rPr lang="ru-RU" sz="2800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физкульурные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упражнения.</a:t>
            </a:r>
            <a:b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-Укрепились связи с родителями.</a:t>
            </a:r>
            <a:endParaRPr lang="ru-RU" sz="18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3" y="802105"/>
            <a:ext cx="10603832" cy="53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1524" y="663297"/>
            <a:ext cx="1128712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Образовательные:</a:t>
            </a: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</a:p>
          <a:p>
            <a:r>
              <a:rPr lang="ru-RU" sz="2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Дать представление о здоровом образе жизни. </a:t>
            </a:r>
          </a:p>
          <a:p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Продолжать знакомить с правилами личной гигиены. </a:t>
            </a:r>
          </a:p>
          <a:p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Способствовать укреплению здоровья детей через систему             оздоровительных мероприятий. </a:t>
            </a:r>
            <a:endParaRPr lang="ru-RU" sz="2800" b="1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4.Создавать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для благотворного физического развития детей;</a:t>
            </a:r>
          </a:p>
          <a:p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4.Обогатить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предметно-развивающую среду группы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Развивающие: </a:t>
            </a:r>
          </a:p>
          <a:p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Развивать культурно-гигиенические навыки у детей. </a:t>
            </a:r>
          </a:p>
          <a:p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2.Развивать у детей умения выполнять правильно дыхательные гимнастики и упражнения. </a:t>
            </a:r>
          </a:p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1056" y="798761"/>
            <a:ext cx="105298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Воспитательные:</a:t>
            </a:r>
          </a:p>
          <a:p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4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2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 детей к здоровому образу жизни.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Воспитывать у детей желание заниматься физкультурой, заботиться о своем здоровье, заботливо относиться к своему телу и организму.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Воспитывать у детей желание выглядеть чистым, аккуратным и опрятным.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Укрепить связи между семьёй и детским садом, изменить позицию родителей в отношении своего здоровья и здоровья детей. </a:t>
            </a:r>
          </a:p>
        </p:txBody>
      </p:sp>
    </p:spTree>
    <p:extLst>
      <p:ext uri="{BB962C8B-B14F-4D97-AF65-F5344CB8AC3E}">
        <p14:creationId xmlns:p14="http://schemas.microsoft.com/office/powerpoint/2010/main" val="2874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1895" y="365783"/>
            <a:ext cx="1082842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Актуальность: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32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2800" b="1" i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Нет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задачи важнее, чем вырастить здорового человека. Необходимо с малых лет приобщать ребенка в семейном и общественном воспитании к личной гигиене, формировать у малышей навыки охраны личного здоровья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бережного отношения к здоровью окружающих. </a:t>
            </a:r>
            <a:endParaRPr lang="ru-RU" b="1" i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4425" y="677054"/>
            <a:ext cx="9658350" cy="588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формы реализации проекта</a:t>
            </a: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Анкетирование родителей.</a:t>
            </a:r>
          </a:p>
          <a:p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НОД по ознакомлению с окружающим миром.</a:t>
            </a:r>
          </a:p>
          <a:p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Дидактические игры и упражнения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Чтение художественной литературы.</a:t>
            </a:r>
          </a:p>
          <a:p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еседы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Работа с родителями.</a:t>
            </a:r>
          </a:p>
          <a:p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Практическая значимость проекта заключается в создании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единого </a:t>
            </a:r>
            <a:r>
              <a:rPr lang="ru-RU" sz="2800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здоровьесберегающего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воспитательно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-образовательного процесса в ДОУ</a:t>
            </a:r>
            <a:r>
              <a:rPr lang="ru-RU" sz="2800" b="1" i="1" dirty="0">
                <a:solidFill>
                  <a:srgbClr val="0000FF"/>
                </a:solidFill>
              </a:rPr>
              <a:t>.</a:t>
            </a:r>
          </a:p>
          <a:p>
            <a:r>
              <a:rPr lang="ru-RU" sz="2800" b="1" i="1" dirty="0">
                <a:solidFill>
                  <a:srgbClr val="0000FF"/>
                </a:solidFill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0054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8147" y="708323"/>
            <a:ext cx="10876547" cy="602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spcAft>
                <a:spcPts val="15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Ожидаемые конечные результаты реализации </a:t>
            </a: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проекта:</a:t>
            </a: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v"/>
            </a:pP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укрепление здоровья детей через систему комплексной физкультурно-оздоровительной работы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культурно-гигиенических навыков и умений (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Следить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своим внешним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видом,</a:t>
            </a:r>
            <a:endParaRPr lang="ru-RU" sz="2400" b="1" i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пользоваться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мылом, аккуратно мыть руки,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лицо;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насухо вытираться после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умывания,</a:t>
            </a:r>
            <a:r>
              <a:rPr lang="ru-RU" sz="24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ешать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полотенце на место, пользоваться расчёской и носовым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платком,</a:t>
            </a:r>
            <a:endParaRPr lang="ru-RU" sz="2400" b="1" i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правильно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пользоваться столовой и чайной ложками,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салфеткой,</a:t>
            </a:r>
            <a:r>
              <a:rPr lang="ru-RU" sz="24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крошить хлеб, пережёвывать пищу с закрытым ртом, не разговаривать с полным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ртом).</a:t>
            </a:r>
            <a:endParaRPr lang="ru-RU" sz="2400" b="1" i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5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0337" y="704816"/>
            <a:ext cx="10411326" cy="348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ru-RU" sz="36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Предполагаемый результат проекта для родителей: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знаний по проблеме укрепления и</a:t>
            </a:r>
            <a:b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сохранения здоровья </a:t>
            </a: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детей.</a:t>
            </a:r>
            <a:endParaRPr lang="ru-RU" sz="28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консультаций по вопросам формирования культурно-гигиенических навыков.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</a:t>
            </a:r>
            <a:r>
              <a:rPr lang="ru-RU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связей между детским садом и семьёй.</a:t>
            </a:r>
          </a:p>
        </p:txBody>
      </p:sp>
    </p:spTree>
    <p:extLst>
      <p:ext uri="{BB962C8B-B14F-4D97-AF65-F5344CB8AC3E}">
        <p14:creationId xmlns:p14="http://schemas.microsoft.com/office/powerpoint/2010/main" val="29627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13"/>
            <a:ext cx="12192000" cy="68242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06905" y="682674"/>
            <a:ext cx="104915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4" name="AutoShape 2" descr="http://%D0%BF%D1%80%D0%B0%D0%B7%D0%B4%D0%BD%D0%B8%D0%BA%D1%82%D0%BE%D1%80%D0%B3.%D1%80%D1%84/image/cache/import_files/96/964652d8263211e4a1483085a99aa192_ad0c0f0b27a911e4a1173085a99aa192-480x640.jpg"/>
          <p:cNvSpPr>
            <a:spLocks noChangeAspect="1" noChangeArrowheads="1"/>
          </p:cNvSpPr>
          <p:nvPr/>
        </p:nvSpPr>
        <p:spPr bwMode="auto">
          <a:xfrm>
            <a:off x="2674186" y="1363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F%D1%80%D0%B0%D0%B7%D0%B4%D0%BD%D0%B8%D0%BA%D1%82%D0%BE%D1%80%D0%B3.%D1%80%D1%84/image/cache/import_files/96/964652d8263211e4a1483085a99aa192_ad0c0f0b27a911e4a1173085a99aa192-48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img.espicture.ru/16/moyydodyir-kartinki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516" y="957043"/>
            <a:ext cx="4419628" cy="5834499"/>
          </a:xfrm>
          <a:prstGeom prst="cloud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315">
            <a:off x="3631056" y="100316"/>
            <a:ext cx="4924927" cy="3815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09514" y="33713"/>
            <a:ext cx="10300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Станция «</a:t>
            </a:r>
            <a:r>
              <a:rPr lang="ru-RU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Чистюлькино</a:t>
            </a:r>
            <a:endParaRPr lang="ru-RU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44" y="3222030"/>
            <a:ext cx="4896549" cy="3839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7312">
            <a:off x="-60007" y="858479"/>
            <a:ext cx="4495802" cy="4154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29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</TotalTime>
  <Words>282</Words>
  <Application>Microsoft Office PowerPoint</Application>
  <PresentationFormat>Широкоэкранный</PresentationFormat>
  <Paragraphs>52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Тема Office</vt:lpstr>
      <vt:lpstr>Проект  по теме  «Путешествие за здоровьем» (2 младшая группа №5)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вкусняшкино</vt:lpstr>
      <vt:lpstr>Презентация PowerPoint</vt:lpstr>
      <vt:lpstr>Презентация PowerPoint</vt:lpstr>
      <vt:lpstr>Презентация PowerPoint</vt:lpstr>
      <vt:lpstr>Взаимодействие с родителями Консультации Индивидуальные беседы Выставка семейных газет «Быть здоровым – здорово» Выпуск журнала для родителей по ЗОЖ</vt:lpstr>
      <vt:lpstr>Результаты  -У детей повысились знания о здоровом  образе жизни. - Повысился уровень знаний и умений в области культурно-гигиенических навыков. -У детей второй младшей группы появился интерес и желание выполнять различные физкульурные упражнения. -Укрепились связи с родителями.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59</cp:revision>
  <dcterms:created xsi:type="dcterms:W3CDTF">2016-11-20T14:40:50Z</dcterms:created>
  <dcterms:modified xsi:type="dcterms:W3CDTF">2016-11-29T17:09:13Z</dcterms:modified>
</cp:coreProperties>
</file>