
<file path=[Content_Types].xml><?xml version="1.0" encoding="utf-8"?>
<Types xmlns="http://schemas.openxmlformats.org/package/2006/content-types">
  <Override PartName="/ppt/slideLayouts/slideLayout307.xml" ContentType="application/vnd.openxmlformats-officedocument.presentationml.slideLayout+xml"/>
  <Override PartName="/ppt/slideLayouts/slideLayout969.xml" ContentType="application/vnd.openxmlformats-officedocument.presentationml.slideLayout+xml"/>
  <Override PartName="/ppt/slideLayouts/slideLayout1188.xml" ContentType="application/vnd.openxmlformats-officedocument.presentationml.slideLayout+xml"/>
  <Override PartName="/ppt/slideLayouts/slideLayout1204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663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171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1119.xml" ContentType="application/vnd.openxmlformats-officedocument.presentationml.slideLayout+xml"/>
  <Override PartName="/ppt/slideLayouts/slideLayout1305.xml" ContentType="application/vnd.openxmlformats-officedocument.presentationml.slideLayout+xml"/>
  <Default Extension="xml" ContentType="application/xml"/>
  <Override PartName="/ppt/slideLayouts/slideLayout24.xml" ContentType="application/vnd.openxmlformats-officedocument.presentationml.slideLayout+xml"/>
  <Override PartName="/ppt/slideLayouts/slideLayout578.xml" ContentType="application/vnd.openxmlformats-officedocument.presentationml.slideLayout+xml"/>
  <Override PartName="/ppt/theme/theme108.xml" ContentType="application/vnd.openxmlformats-officedocument.theme+xml"/>
  <Override PartName="/ppt/slideLayouts/slideLayout1289.xml" ContentType="application/vnd.openxmlformats-officedocument.presentationml.slideLayout+xml"/>
  <Override PartName="/ppt/slideMasters/slideMaster80.xml" ContentType="application/vnd.openxmlformats-officedocument.presentationml.slideMaster+xml"/>
  <Override PartName="/ppt/slideLayouts/slideLayout102.xml" ContentType="application/vnd.openxmlformats-officedocument.presentationml.slideLayout+xml"/>
  <Override PartName="/ppt/slideLayouts/slideLayout764.xml" ContentType="application/vnd.openxmlformats-officedocument.presentationml.slideLayout+xml"/>
  <Override PartName="/ppt/slideMasters/slideMaster11.xml" ContentType="application/vnd.openxmlformats-officedocument.presentationml.slideMaster+xml"/>
  <Override PartName="/ppt/slideLayouts/slideLayout272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950.xml" ContentType="application/vnd.openxmlformats-officedocument.presentationml.slideLayout+xml"/>
  <Override PartName="/ppt/slideLayouts/slideLayout203.xml" ContentType="application/vnd.openxmlformats-officedocument.presentationml.slideLayout+xml"/>
  <Override PartName="/ppt/theme/theme32.xml" ContentType="application/vnd.openxmlformats-officedocument.theme+xml"/>
  <Override PartName="/ppt/slideLayouts/slideLayout679.xml" ContentType="application/vnd.openxmlformats-officedocument.presentationml.slideLayout+xml"/>
  <Override PartName="/ppt/slideLayouts/slideLayout1100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865.xml" ContentType="application/vnd.openxmlformats-officedocument.presentationml.slideLayout+xml"/>
  <Override PartName="/ppt/slideLayouts/slideLayout1084.xml" ContentType="application/vnd.openxmlformats-officedocument.presentationml.slideLayout+xml"/>
  <Override PartName="/ppt/slideLayouts/slideLayout1270.xml" ContentType="application/vnd.openxmlformats-officedocument.presentationml.slideLayout+xml"/>
  <Default Extension="png" ContentType="image/png"/>
  <Override PartName="/ppt/slideLayouts/slideLayout118.xml" ContentType="application/vnd.openxmlformats-officedocument.presentationml.slideLayout+xml"/>
  <Override PartName="/ppt/slideLayouts/slideLayout1015.xml" ContentType="application/vnd.openxmlformats-officedocument.presentationml.slideLayout+xml"/>
  <Override PartName="/ppt/slideMasters/slideMaster96.xml" ContentType="application/vnd.openxmlformats-officedocument.presentationml.slideMaster+xml"/>
  <Override PartName="/ppt/slideLayouts/slideLayout304.xml" ContentType="application/vnd.openxmlformats-officedocument.presentationml.slideLayout+xml"/>
  <Override PartName="/ppt/slideLayouts/slideLayout966.xml" ContentType="application/vnd.openxmlformats-officedocument.presentationml.slideLayout+xml"/>
  <Override PartName="/ppt/slideLayouts/slideLayout1201.xml" ContentType="application/vnd.openxmlformats-officedocument.presentationml.slideLayout+xml"/>
  <Override PartName="/ppt/slideMasters/slideMaster27.xml" ContentType="application/vnd.openxmlformats-officedocument.presentationml.slideMaster+xml"/>
  <Override PartName="/ppt/slideLayouts/slideLayout90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1185.xml" ContentType="application/vnd.openxmlformats-officedocument.presentationml.slideLayout+xml"/>
  <Override PartName="/ppt/slides/slide22.xml" ContentType="application/vnd.openxmlformats-officedocument.presentationml.slide+xml"/>
  <Override PartName="/ppt/slideLayouts/slideLayout219.xml" ContentType="application/vnd.openxmlformats-officedocument.presentationml.slideLayout+xml"/>
  <Override PartName="/ppt/theme/theme48.xml" ContentType="application/vnd.openxmlformats-officedocument.theme+xml"/>
  <Override PartName="/ppt/slideLayouts/slideLayout660.xml" ContentType="application/vnd.openxmlformats-officedocument.presentationml.slideLayout+xml"/>
  <Override PartName="/ppt/slideLayouts/slideLayout1116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405.xml" ContentType="application/vnd.openxmlformats-officedocument.presentationml.slideLayout+xml"/>
  <Override PartName="/ppt/theme/theme105.xml" ContentType="application/vnd.openxmlformats-officedocument.theme+xml"/>
  <Override PartName="/ppt/slideLayouts/slideLayout1286.xml" ContentType="application/vnd.openxmlformats-officedocument.presentationml.slideLayout+xml"/>
  <Override PartName="/ppt/slideLayouts/slideLayout1302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761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1217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676.xml" ContentType="application/vnd.openxmlformats-officedocument.presentationml.slideLayout+xml"/>
  <Override PartName="/ppt/slideLayouts/slideLayout862.xml" ContentType="application/vnd.openxmlformats-officedocument.presentationml.slideLayout+xml"/>
  <Override PartName="/ppt/slideLayouts/slideLayout1081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607.xml" ContentType="application/vnd.openxmlformats-officedocument.presentationml.slideLayout+xml"/>
  <Override PartName="/ppt/slideLayouts/slideLayout1318.xml" ContentType="application/vnd.openxmlformats-officedocument.presentationml.slideLayout+xml"/>
  <Override PartName="/ppt/slideMasters/slideMaster93.xml" ContentType="application/vnd.openxmlformats-officedocument.presentationml.slideMaster+xml"/>
  <Override PartName="/ppt/slideLayouts/slideLayout62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777.xml" ContentType="application/vnd.openxmlformats-officedocument.presentationml.slideLayout+xml"/>
  <Override PartName="/ppt/slideLayouts/slideLayout1012.xml" ContentType="application/vnd.openxmlformats-officedocument.presentationml.slideLayout+xml"/>
  <Override PartName="/ppt/slideLayouts/slideLayout1343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632.xml" ContentType="application/vnd.openxmlformats-officedocument.presentationml.slideLayout+xml"/>
  <Override PartName="/ppt/slideLayouts/slideLayout963.xml" ContentType="application/vnd.openxmlformats-officedocument.presentationml.slideLayout+xml"/>
  <Override PartName="/ppt/slideLayouts/slideLayout1182.xml" ContentType="application/vnd.openxmlformats-officedocument.presentationml.slideLayout+xml"/>
  <Override PartName="/ppt/slideMasters/slideMaster24.xml" ContentType="application/vnd.openxmlformats-officedocument.presentationml.slideMaster+xml"/>
  <Override PartName="/ppt/slideMasters/slideMaster107.xml" ContentType="application/vnd.openxmlformats-officedocument.presentationml.slideMaster+xml"/>
  <Override PartName="/ppt/slideLayouts/slideLayout471.xml" ContentType="application/vnd.openxmlformats-officedocument.presentationml.slideLayout+xml"/>
  <Override PartName="/ppt/theme/theme45.xml" ContentType="application/vnd.openxmlformats-officedocument.theme+xml"/>
  <Override PartName="/ppt/slideLayouts/slideLayout708.xml" ContentType="application/vnd.openxmlformats-officedocument.presentationml.slideLayout+xml"/>
  <Override PartName="/ppt/slideLayouts/slideLayout1258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733.xml" ContentType="application/vnd.openxmlformats-officedocument.presentationml.slideLayout+xml"/>
  <Override PartName="/ppt/slideLayouts/slideLayout878.xml" ContentType="application/vnd.openxmlformats-officedocument.presentationml.slideLayout+xml"/>
  <Override PartName="/ppt/slideLayouts/slideLayout1097.xml" ContentType="application/vnd.openxmlformats-officedocument.presentationml.slideLayout+xml"/>
  <Override PartName="/ppt/slideLayouts/slideLayout1113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572.xml" ContentType="application/vnd.openxmlformats-officedocument.presentationml.slideLayout+xml"/>
  <Override PartName="/ppt/theme/theme70.xml" ContentType="application/vnd.openxmlformats-officedocument.theme+xml"/>
  <Override PartName="/ppt/slideLayouts/slideLayout809.xml" ContentType="application/vnd.openxmlformats-officedocument.presentationml.slideLayout+xml"/>
  <Override PartName="/ppt/theme/theme102.xml" ContentType="application/vnd.openxmlformats-officedocument.theme+xml"/>
  <Override PartName="/ppt/slideLayouts/slideLayout1283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648.xml" ContentType="application/vnd.openxmlformats-officedocument.presentationml.slideLayout+xml"/>
  <Override PartName="/ppt/slideLayouts/slideLayout1028.xml" ContentType="application/vnd.openxmlformats-officedocument.presentationml.slideLayout+xml"/>
  <Override PartName="/ppt/slideLayouts/slideLayout1214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834.xml" ContentType="application/vnd.openxmlformats-officedocument.presentationml.slideLayout+xml"/>
  <Override PartName="/ppt/slideLayouts/slideLayout979.xml" ContentType="application/vnd.openxmlformats-officedocument.presentationml.slideLayout+xml"/>
  <Override PartName="/ppt/slideLayouts/slideLayout1053.xml" ContentType="application/vnd.openxmlformats-officedocument.presentationml.slideLayout+xml"/>
  <Override PartName="/ppt/slideLayouts/slideLayout1198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673.xml" ContentType="application/vnd.openxmlformats-officedocument.presentationml.slideLayout+xml"/>
  <Override PartName="/ppt/slideLayouts/slideLayout1129.xml" ContentType="application/vnd.openxmlformats-officedocument.presentationml.slideLayout+xml"/>
  <Override PartName="/ppt/slideMasters/slideMaster65.xml" ContentType="application/vnd.openxmlformats-officedocument.presentationml.slideMaster+xml"/>
  <Override PartName="/ppt/slides/slide35.xml" ContentType="application/vnd.openxmlformats-officedocument.presentationml.slide+xml"/>
  <Override PartName="/ppt/slideLayouts/slideLayout34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749.xml" ContentType="application/vnd.openxmlformats-officedocument.presentationml.slideLayout+xml"/>
  <Override PartName="/ppt/theme/theme86.xml" ContentType="application/vnd.openxmlformats-officedocument.theme+xml"/>
  <Override PartName="/ppt/slideLayouts/slideLayout1315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slideLayouts/slideLayout604.xml" ContentType="application/vnd.openxmlformats-officedocument.presentationml.slideLayout+xml"/>
  <Override PartName="/ppt/slideLayouts/slideLayout935.xml" ContentType="application/vnd.openxmlformats-officedocument.presentationml.slideLayout+xml"/>
  <Override PartName="/ppt/slideLayouts/slideLayout1154.xml" ContentType="application/vnd.openxmlformats-officedocument.presentationml.slideLayout+xml"/>
  <Override PartName="/ppt/slideLayouts/slideLayout1299.xml" ContentType="application/vnd.openxmlformats-officedocument.presentationml.slideLayout+xml"/>
  <Override PartName="/ppt/theme/theme118.xml" ContentType="application/vnd.openxmlformats-officedocument.theme+xml"/>
  <Override PartName="/ppt/slideLayouts/slideLayout1340.xml" ContentType="application/vnd.openxmlformats-officedocument.presentationml.slideLayout+xml"/>
  <Override PartName="/ppt/slideMasters/slideMaster90.xml" ContentType="application/vnd.openxmlformats-officedocument.presentationml.slideMaster+xml"/>
  <Override PartName="/ppt/theme/theme17.xml" ContentType="application/vnd.openxmlformats-officedocument.theme+xml"/>
  <Override PartName="/ppt/slideLayouts/slideLayout443.xml" ContentType="application/vnd.openxmlformats-officedocument.presentationml.slideLayout+xml"/>
  <Override PartName="/ppt/slideLayouts/slideLayout774.xml" ContentType="application/vnd.openxmlformats-officedocument.presentationml.slideLayout+xml"/>
  <Override PartName="/ppt/slideLayouts/slideLayout960.xml" ContentType="application/vnd.openxmlformats-officedocument.presentationml.slideLayout+xml"/>
  <Override PartName="/ppt/slideMasters/slideMaster21.xml" ContentType="application/vnd.openxmlformats-officedocument.presentationml.slideMaster+xml"/>
  <Override PartName="/ppt/slideLayouts/slideLayout282.xml" ContentType="application/vnd.openxmlformats-officedocument.presentationml.slideLayout+xml"/>
  <Override PartName="/ppt/theme/theme42.xml" ContentType="application/vnd.openxmlformats-officedocument.theme+xml"/>
  <Override PartName="/ppt/slideLayouts/slideLayout519.xml" ContentType="application/vnd.openxmlformats-officedocument.presentationml.slideLayout+xml"/>
  <Override PartName="/ppt/slideLayouts/slideLayout705.xml" ContentType="application/vnd.openxmlformats-officedocument.presentationml.slideLayout+xml"/>
  <Override PartName="/ppt/slideLayouts/slideLayout1069.xml" ContentType="application/vnd.openxmlformats-officedocument.presentationml.slideLayout+xml"/>
  <Override PartName="/ppt/slideMasters/slideMaster104.xml" ContentType="application/vnd.openxmlformats-officedocument.presentationml.slideMaster+xml"/>
  <Override PartName="/ppt/theme/theme9.xml" ContentType="application/vnd.openxmlformats-officedocument.theme+xml"/>
  <Override PartName="/ppt/slideLayouts/slideLayout213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689.xml" ContentType="application/vnd.openxmlformats-officedocument.presentationml.slideLayout+xml"/>
  <Override PartName="/ppt/slideLayouts/slideLayout875.xml" ContentType="application/vnd.openxmlformats-officedocument.presentationml.slideLayout+xml"/>
  <Override PartName="/ppt/slideLayouts/slideLayout1110.xml" ContentType="application/vnd.openxmlformats-officedocument.presentationml.slideLayout+xml"/>
  <Override PartName="/ppt/slideLayouts/slideLayout1255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730.xml" ContentType="application/vnd.openxmlformats-officedocument.presentationml.slideLayout+xml"/>
  <Override PartName="/ppt/slideLayouts/slideLayout1094.xml" ContentType="application/vnd.openxmlformats-officedocument.presentationml.slideLayout+xml"/>
  <Override PartName="/ppt/slideLayouts/slideLayout1280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806.xml" ContentType="application/vnd.openxmlformats-officedocument.presentationml.slideLayout+xml"/>
  <Override PartName="/ppt/slideLayouts/slideLayout1025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645.xml" ContentType="application/vnd.openxmlformats-officedocument.presentationml.slideLayout+xml"/>
  <Override PartName="/ppt/slideLayouts/slideLayout831.xml" ContentType="application/vnd.openxmlformats-officedocument.presentationml.slideLayout+xml"/>
  <Override PartName="/ppt/slideLayouts/slideLayout976.xml" ContentType="application/vnd.openxmlformats-officedocument.presentationml.slideLayout+xml"/>
  <Override PartName="/ppt/slideLayouts/slideLayout1195.xml" ContentType="application/vnd.openxmlformats-officedocument.presentationml.slideLayout+xml"/>
  <Override PartName="/ppt/slideLayouts/slideLayout1211.xml" ContentType="application/vnd.openxmlformats-officedocument.presentationml.slideLayout+xml"/>
  <Override PartName="/ppt/slideMasters/slideMaster37.xml" ContentType="application/vnd.openxmlformats-officedocument.presentationml.slideMaster+xml"/>
  <Override PartName="/ppt/slideLayouts/slideLayout15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theme/theme58.xml" ContentType="application/vnd.openxmlformats-officedocument.theme+xml"/>
  <Override PartName="/ppt/slideLayouts/slideLayout670.xml" ContentType="application/vnd.openxmlformats-officedocument.presentationml.slideLayout+xml"/>
  <Override PartName="/ppt/slideLayouts/slideLayout1050.xml" ContentType="application/vnd.openxmlformats-officedocument.presentationml.slideLayout+xml"/>
  <Override PartName="/ppt/slides/slide32.xml" ContentType="application/vnd.openxmlformats-officedocument.presentationml.slide+xml"/>
  <Override PartName="/ppt/slideLayouts/slideLayout229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907.xml" ContentType="application/vnd.openxmlformats-officedocument.presentationml.slideLayout+xml"/>
  <Override PartName="/ppt/slideLayouts/slideLayout1126.xml" ContentType="application/vnd.openxmlformats-officedocument.presentationml.slideLayout+xml"/>
  <Override PartName="/ppt/slideLayouts/slideLayout1312.xml" ContentType="application/vnd.openxmlformats-officedocument.presentationml.slideLayout+xml"/>
  <Override PartName="/ppt/slideMasters/slideMaster62.xml" ContentType="application/vnd.openxmlformats-officedocument.presentationml.slideMaster+xml"/>
  <Override PartName="/ppt/slideLayouts/slideLayout31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601.xml" ContentType="application/vnd.openxmlformats-officedocument.presentationml.slideLayout+xml"/>
  <Override PartName="/ppt/slideLayouts/slideLayout746.xml" ContentType="application/vnd.openxmlformats-officedocument.presentationml.slideLayout+xml"/>
  <Override PartName="/ppt/theme/theme83.xml" ContentType="application/vnd.openxmlformats-officedocument.theme+xml"/>
  <Override PartName="/ppt/slideLayouts/slideLayout932.xml" ContentType="application/vnd.openxmlformats-officedocument.presentationml.slideLayout+xml"/>
  <Override PartName="/ppt/slideLayouts/slideLayout1151.xml" ContentType="application/vnd.openxmlformats-officedocument.presentationml.slideLayout+xml"/>
  <Override PartName="/ppt/theme/theme115.xml" ContentType="application/vnd.openxmlformats-officedocument.theme+xml"/>
  <Override PartName="/ppt/slideLayouts/slideLayout1296.xml" ContentType="application/vnd.openxmlformats-officedocument.presentationml.slideLayout+xml"/>
  <Override PartName="/ppt/theme/theme14.xml" ContentType="application/vnd.openxmlformats-officedocument.theme+xml"/>
  <Override PartName="/ppt/slideLayouts/slideLayout440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771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847.xml" ContentType="application/vnd.openxmlformats-officedocument.presentationml.slideLayout+xml"/>
  <Override PartName="/ppt/slideLayouts/slideLayout1227.xml" ContentType="application/vnd.openxmlformats-officedocument.presentationml.slideLayout+xml"/>
  <Override PartName="/ppt/slideMasters/slideMaster101.xml" ContentType="application/vnd.openxmlformats-officedocument.presentationml.slideMaster+xml"/>
  <Override PartName="/ppt/theme/theme6.xml" ContentType="application/vnd.openxmlformats-officedocument.theme+xml"/>
  <Override PartName="/ppt/slideLayouts/slideLayout16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686.xml" ContentType="application/vnd.openxmlformats-officedocument.presentationml.slideLayout+xml"/>
  <Override PartName="/ppt/slideLayouts/slideLayout702.xml" ContentType="application/vnd.openxmlformats-officedocument.presentationml.slideLayout+xml"/>
  <Override PartName="/ppt/slideLayouts/slideLayout1066.xml" ContentType="application/vnd.openxmlformats-officedocument.presentationml.slideLayout+xml"/>
  <Override PartName="/ppt/slideLayouts/slideLayout1252.xml" ContentType="application/vnd.openxmlformats-officedocument.presentationml.slideLayout+xml"/>
  <Override PartName="/ppt/slideMasters/slideMaster78.xml" ContentType="application/vnd.openxmlformats-officedocument.presentationml.slideMaster+xml"/>
  <Override PartName="/ppt/slideLayouts/slideLayout194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872.xml" ContentType="application/vnd.openxmlformats-officedocument.presentationml.slideLayout+xml"/>
  <Override PartName="/ppt/slideLayouts/slideLayout1091.xml" ContentType="application/vnd.openxmlformats-officedocument.presentationml.slideLayout+xml"/>
  <Override PartName="/ppt/slideLayouts/slideLayout1328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617.xml" ContentType="application/vnd.openxmlformats-officedocument.presentationml.slideLayout+xml"/>
  <Override PartName="/ppt/slideLayouts/slideLayout803.xml" ContentType="application/vnd.openxmlformats-officedocument.presentationml.slideLayout+xml"/>
  <Override PartName="/ppt/slideLayouts/slideLayout948.xml" ContentType="application/vnd.openxmlformats-officedocument.presentationml.slideLayout+xml"/>
  <Override PartName="/ppt/theme/theme99.xml" ContentType="application/vnd.openxmlformats-officedocument.theme+xml"/>
  <Override PartName="/ppt/slideLayouts/slideLayout1167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642.xml" ContentType="application/vnd.openxmlformats-officedocument.presentationml.slideLayout+xml"/>
  <Override PartName="/ppt/slideLayouts/slideLayout787.xml" ContentType="application/vnd.openxmlformats-officedocument.presentationml.slideLayout+xml"/>
  <Override PartName="/ppt/slideLayouts/slideLayout1022.xml" ContentType="application/vnd.openxmlformats-officedocument.presentationml.slideLayout+xml"/>
  <Override PartName="/ppt/slideMasters/slideMaster34.xml" ContentType="application/vnd.openxmlformats-officedocument.presentationml.slideMaster+xml"/>
  <Override PartName="/ppt/slideLayouts/slideLayout150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973.xml" ContentType="application/vnd.openxmlformats-officedocument.presentationml.slideLayout+xml"/>
  <Override PartName="/ppt/slideLayouts/slideLayout1192.xml" ContentType="application/vnd.openxmlformats-officedocument.presentationml.slideLayout+xml"/>
  <Override PartName="/ppt/slideMasters/slideMaster117.xml" ContentType="application/vnd.openxmlformats-officedocument.presentationml.slideMaster+xml"/>
  <Override PartName="/ppt/slideLayouts/slideLayout22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theme/theme55.xml" ContentType="application/vnd.openxmlformats-officedocument.theme+xml"/>
  <Override PartName="/ppt/slideLayouts/slideLayout718.xml" ContentType="application/vnd.openxmlformats-officedocument.presentationml.slideLayout+xml"/>
  <Override PartName="/ppt/slideLayouts/slideLayout904.xml" ContentType="application/vnd.openxmlformats-officedocument.presentationml.slideLayout+xml"/>
  <Override PartName="/ppt/slideLayouts/slideLayout1123.xml" ContentType="application/vnd.openxmlformats-officedocument.presentationml.slideLayout+xml"/>
  <Override PartName="/ppt/slideLayouts/slideLayout1268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396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743.xml" ContentType="application/vnd.openxmlformats-officedocument.presentationml.slideLayout+xml"/>
  <Override PartName="/ppt/theme/theme80.xml" ContentType="application/vnd.openxmlformats-officedocument.theme+xml"/>
  <Override PartName="/ppt/slideLayouts/slideLayout888.xml" ContentType="application/vnd.openxmlformats-officedocument.presentationml.slideLayout+xml"/>
  <Override PartName="/ppt/theme/theme112.xml" ContentType="application/vnd.openxmlformats-officedocument.theme+xml"/>
  <Override PartName="/ppt/slideLayouts/slideLayout1293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819.xml" ContentType="application/vnd.openxmlformats-officedocument.presentationml.slideLayout+xml"/>
  <Override PartName="/ppt/slideLayouts/slideLayout1038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327.xml" ContentType="application/vnd.openxmlformats-officedocument.presentationml.slideLayout+xml"/>
  <Override PartName="/ppt/slideLayouts/slideLayout658.xml" ContentType="application/vnd.openxmlformats-officedocument.presentationml.slideLayout+xml"/>
  <Override PartName="/ppt/slideLayouts/slideLayout989.xml" ContentType="application/vnd.openxmlformats-officedocument.presentationml.slideLayout+xml"/>
  <Override PartName="/ppt/slideLayouts/slideLayout1224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844.xml" ContentType="application/vnd.openxmlformats-officedocument.presentationml.slideLayout+xml"/>
  <Override PartName="/ppt/slideLayouts/slideLayout1063.xml" ContentType="application/vnd.openxmlformats-officedocument.presentationml.slideLayout+xml"/>
  <Override PartName="/ppt/theme/theme3.xml" ContentType="application/vnd.openxmlformats-officedocument.theme+xml"/>
  <Override PartName="/ppt/slideLayouts/slideLayout352.xml" ContentType="application/vnd.openxmlformats-officedocument.presentationml.slideLayout+xml"/>
  <Override PartName="/ppt/slideLayouts/slideLayout683.xml" ContentType="application/vnd.openxmlformats-officedocument.presentationml.slideLayout+xml"/>
  <Override PartName="/ppt/slideLayouts/slideLayout1139.xml" ContentType="application/vnd.openxmlformats-officedocument.presentationml.slideLayout+xml"/>
  <Override PartName="/ppt/slideMasters/slideMaster75.xml" ContentType="application/vnd.openxmlformats-officedocument.presentationml.slideMaster+xml"/>
  <Override PartName="/ppt/slideLayouts/slideLayout44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614.xml" ContentType="application/vnd.openxmlformats-officedocument.presentationml.slideLayout+xml"/>
  <Override PartName="/ppt/slideLayouts/slideLayout759.xml" ContentType="application/vnd.openxmlformats-officedocument.presentationml.slideLayout+xml"/>
  <Override PartName="/ppt/slideLayouts/slideLayout945.xml" ContentType="application/vnd.openxmlformats-officedocument.presentationml.slideLayout+xml"/>
  <Override PartName="/ppt/theme/theme96.xml" ContentType="application/vnd.openxmlformats-officedocument.theme+xml"/>
  <Override PartName="/ppt/slideLayouts/slideLayout1325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598.xml" ContentType="application/vnd.openxmlformats-officedocument.presentationml.slideLayout+xml"/>
  <Override PartName="/ppt/slideLayouts/slideLayout784.xml" ContentType="application/vnd.openxmlformats-officedocument.presentationml.slideLayout+xml"/>
  <Override PartName="/ppt/slideLayouts/slideLayout800.xml" ContentType="application/vnd.openxmlformats-officedocument.presentationml.slideLayout+xml"/>
  <Override PartName="/ppt/slideLayouts/slideLayout1164.xml" ContentType="application/vnd.openxmlformats-officedocument.presentationml.slideLayout+xml"/>
  <Override PartName="/ppt/slideLayouts/slideLayout292.xml" ContentType="application/vnd.openxmlformats-officedocument.presentationml.slideLayout+xml"/>
  <Override PartName="/ppt/theme/theme27.xml" ContentType="application/vnd.openxmlformats-officedocument.theme+xml"/>
  <Override PartName="/ppt/slideLayouts/slideLayout529.xml" ContentType="application/vnd.openxmlformats-officedocument.presentationml.slideLayout+xml"/>
  <Override PartName="/ppt/slideLayouts/slideLayout970.xml" ContentType="application/vnd.openxmlformats-officedocument.presentationml.slideLayout+xml"/>
  <Override PartName="/ppt/slideMasters/slideMaster31.xml" ContentType="application/vnd.openxmlformats-officedocument.presentationml.slideMaster+xml"/>
  <Override PartName="/ppt/slideMasters/slideMaster114.xml" ContentType="application/vnd.openxmlformats-officedocument.presentationml.slideMaster+xml"/>
  <Override PartName="/ppt/slideLayouts/slideLayout368.xml" ContentType="application/vnd.openxmlformats-officedocument.presentationml.slideLayout+xml"/>
  <Override PartName="/ppt/theme/theme52.xml" ContentType="application/vnd.openxmlformats-officedocument.theme+xml"/>
  <Override PartName="/ppt/slideLayouts/slideLayout715.xml" ContentType="application/vnd.openxmlformats-officedocument.presentationml.slideLayout+xml"/>
  <Override PartName="/ppt/slideLayouts/slideLayout901.xml" ContentType="application/vnd.openxmlformats-officedocument.presentationml.slideLayout+xml"/>
  <Override PartName="/ppt/slideLayouts/slideLayout1079.xml" ContentType="application/vnd.openxmlformats-officedocument.presentationml.slideLayout+xml"/>
  <Override PartName="/ppt/slideLayouts/slideLayout1265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22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699.xml" ContentType="application/vnd.openxmlformats-officedocument.presentationml.slideLayout+xml"/>
  <Override PartName="/ppt/slideLayouts/slideLayout740.xml" ContentType="application/vnd.openxmlformats-officedocument.presentationml.slideLayout+xml"/>
  <Override PartName="/ppt/slideLayouts/slideLayout885.xml" ContentType="application/vnd.openxmlformats-officedocument.presentationml.slideLayout+xml"/>
  <Override PartName="/ppt/slideLayouts/slideLayout1120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1290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816.xml" ContentType="application/vnd.openxmlformats-officedocument.presentationml.slideLayout+xml"/>
  <Override PartName="/ppt/slideLayouts/slideLayout1035.xml" ContentType="application/vnd.openxmlformats-officedocument.presentationml.slideLayout+xml"/>
  <Override PartName="/ppt/slideLayouts/slideLayout1221.xml" ContentType="application/vnd.openxmlformats-officedocument.presentationml.slideLayout+xml"/>
  <Override PartName="/ppt/slides/slide17.xml" ContentType="application/vnd.openxmlformats-officedocument.presentationml.slide+xml"/>
  <Override PartName="/ppt/slideLayouts/slideLayout163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655.xml" ContentType="application/vnd.openxmlformats-officedocument.presentationml.slideLayout+xml"/>
  <Override PartName="/ppt/slideLayouts/slideLayout841.xml" ContentType="application/vnd.openxmlformats-officedocument.presentationml.slideLayout+xml"/>
  <Override PartName="/ppt/slideLayouts/slideLayout986.xml" ContentType="application/vnd.openxmlformats-officedocument.presentationml.slideLayout+xml"/>
  <Override PartName="/ppt/slideLayouts/slideLayout1060.xml" ContentType="application/vnd.openxmlformats-officedocument.presentationml.slideLayout+xml"/>
  <Override PartName="/ppt/slideMasters/slideMaster47.xml" ContentType="application/vnd.openxmlformats-officedocument.presentationml.slideMaster+xml"/>
  <Override PartName="/ppt/slideLayouts/slideLayout16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680.xml" ContentType="application/vnd.openxmlformats-officedocument.presentationml.slideLayout+xml"/>
  <Override PartName="/ppt/theme/theme68.xml" ContentType="application/vnd.openxmlformats-officedocument.theme+xml"/>
  <Override PartName="/ppt/slideLayouts/slideLayout917.xml" ContentType="application/vnd.openxmlformats-officedocument.presentationml.slideLayout+xml"/>
  <Override PartName="/ppt/slideMasters/slideMaster72.xml" ContentType="application/vnd.openxmlformats-officedocument.presentationml.slideMaster+xml"/>
  <Override PartName="/ppt/slideLayouts/slideLayout41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756.xml" ContentType="application/vnd.openxmlformats-officedocument.presentationml.slideLayout+xml"/>
  <Override PartName="/ppt/theme/theme93.xml" ContentType="application/vnd.openxmlformats-officedocument.theme+xml"/>
  <Override PartName="/ppt/slideLayouts/slideLayout1136.xml" ContentType="application/vnd.openxmlformats-officedocument.presentationml.slideLayout+xml"/>
  <Override PartName="/ppt/slideLayouts/slideLayout1322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595.xml" ContentType="application/vnd.openxmlformats-officedocument.presentationml.slideLayout+xml"/>
  <Override PartName="/ppt/slideLayouts/slideLayout611.xml" ContentType="application/vnd.openxmlformats-officedocument.presentationml.slideLayout+xml"/>
  <Override PartName="/ppt/slideLayouts/slideLayout942.xml" ContentType="application/vnd.openxmlformats-officedocument.presentationml.slideLayout+xml"/>
  <Override PartName="/ppt/slideLayouts/slideLayout1161.xml" ContentType="application/vnd.openxmlformats-officedocument.presentationml.slideLayout+xml"/>
  <Override PartName="/ppt/theme/theme24.xml" ContentType="application/vnd.openxmlformats-officedocument.theme+xml"/>
  <Override PartName="/ppt/slideLayouts/slideLayout450.xml" ContentType="application/vnd.openxmlformats-officedocument.presentationml.slideLayout+xml"/>
  <Override PartName="/ppt/slideLayouts/slideLayout781.xml" ContentType="application/vnd.openxmlformats-officedocument.presentationml.slideLayout+xml"/>
  <Override PartName="/ppt/slideLayouts/slideLayout1237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712.xml" ContentType="application/vnd.openxmlformats-officedocument.presentationml.slideLayout+xml"/>
  <Override PartName="/ppt/slideLayouts/slideLayout857.xml" ContentType="application/vnd.openxmlformats-officedocument.presentationml.slideLayout+xml"/>
  <Override PartName="/ppt/slideLayouts/slideLayout1076.xml" ContentType="application/vnd.openxmlformats-officedocument.presentationml.slideLayout+xml"/>
  <Override PartName="/ppt/slideMasters/slideMaster111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220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696.xml" ContentType="application/vnd.openxmlformats-officedocument.presentationml.slideLayout+xml"/>
  <Override PartName="/ppt/slideLayouts/slideLayout1262.xml" ContentType="application/vnd.openxmlformats-officedocument.presentationml.slideLayout+xml"/>
  <Override PartName="/ppt/slideMasters/slideMaster3.xml" ContentType="application/vnd.openxmlformats-officedocument.presentationml.slideMaster+xml"/>
  <Override PartName="/ppt/slideMasters/slideMaster88.xml" ContentType="application/vnd.openxmlformats-officedocument.presentationml.slideMaster+xml"/>
  <Override PartName="/ppt/slideLayouts/slideLayout57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882.xml" ContentType="application/vnd.openxmlformats-officedocument.presentationml.slideLayout+xml"/>
  <Override PartName="/ppt/slideLayouts/slideLayout1007.xml" ContentType="application/vnd.openxmlformats-officedocument.presentationml.slideLayout+xml"/>
  <Override PartName="/ppt/slideLayouts/slideLayout1338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627.xml" ContentType="application/vnd.openxmlformats-officedocument.presentationml.slideLayout+xml"/>
  <Override PartName="/ppt/slideLayouts/slideLayout813.xml" ContentType="application/vnd.openxmlformats-officedocument.presentationml.slideLayout+xml"/>
  <Override PartName="/ppt/slideLayouts/slideLayout958.xml" ContentType="application/vnd.openxmlformats-officedocument.presentationml.slideLayout+xml"/>
  <Override PartName="/ppt/slideLayouts/slideLayout1032.xml" ContentType="application/vnd.openxmlformats-officedocument.presentationml.slideLayout+xml"/>
  <Override PartName="/ppt/slideLayouts/slideLayout1177.xml" ContentType="application/vnd.openxmlformats-officedocument.presentationml.slideLayout+xml"/>
  <Override PartName="/ppt/slideMasters/slideMaster19.xml" ContentType="application/vnd.openxmlformats-officedocument.presentationml.slideMaster+xml"/>
  <Override PartName="/ppt/slideLayouts/slideLayout82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652.xml" ContentType="application/vnd.openxmlformats-officedocument.presentationml.slideLayout+xml"/>
  <Override PartName="/ppt/slideLayouts/slideLayout797.xml" ContentType="application/vnd.openxmlformats-officedocument.presentationml.slideLayout+xml"/>
  <Override PartName="/ppt/slideLayouts/slideLayout983.xml" ContentType="application/vnd.openxmlformats-officedocument.presentationml.slideLayout+xml"/>
  <Override PartName="/ppt/slideLayouts/slideLayout1108.xml" ContentType="application/vnd.openxmlformats-officedocument.presentationml.slideLayout+xml"/>
  <Override PartName="/ppt/slideMasters/slideMaster44.xml" ContentType="application/vnd.openxmlformats-officedocument.presentationml.slideMaster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theme/theme65.xml" ContentType="application/vnd.openxmlformats-officedocument.theme+xml"/>
  <Override PartName="/ppt/slideLayouts/slideLayout728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898.xml" ContentType="application/vnd.openxmlformats-officedocument.presentationml.slideLayout+xml"/>
  <Override PartName="/ppt/slideLayouts/slideLayout914.xml" ContentType="application/vnd.openxmlformats-officedocument.presentationml.slideLayout+xml"/>
  <Override PartName="/ppt/slideLayouts/slideLayout1133.xml" ContentType="application/vnd.openxmlformats-officedocument.presentationml.slideLayout+xml"/>
  <Override PartName="/ppt/slideLayouts/slideLayout1278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753.xml" ContentType="application/vnd.openxmlformats-officedocument.presentationml.slideLayout+xml"/>
  <Override PartName="/ppt/theme/theme90.xml" ContentType="application/vnd.openxmlformats-officedocument.theme+xml"/>
  <Override PartName="/ppt/slideLayouts/slideLayout1209.xml" ContentType="application/vnd.openxmlformats-officedocument.presentationml.slideLayout+xml"/>
  <Override PartName="/ppt/theme/theme122.xml" ContentType="application/vnd.openxmlformats-officedocument.theme+xml"/>
  <Override PartName="/ppt/theme/theme21.xml" ContentType="application/vnd.openxmlformats-officedocument.theme+xml"/>
  <Override PartName="/ppt/slideLayouts/slideLayout261.xml" ContentType="application/vnd.openxmlformats-officedocument.presentationml.slideLayout+xml"/>
  <Override PartName="/ppt/slideLayouts/slideLayout592.xml" ContentType="application/vnd.openxmlformats-officedocument.presentationml.slideLayout+xml"/>
  <Override PartName="/ppt/slideLayouts/slideLayout829.xml" ContentType="application/vnd.openxmlformats-officedocument.presentationml.slideLayout+xml"/>
  <Override PartName="/ppt/slideLayouts/slideLayout1048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668.xml" ContentType="application/vnd.openxmlformats-officedocument.presentationml.slideLayout+xml"/>
  <Override PartName="/ppt/slideLayouts/slideLayout854.xml" ContentType="application/vnd.openxmlformats-officedocument.presentationml.slideLayout+xml"/>
  <Override PartName="/ppt/slideLayouts/slideLayout999.xml" ContentType="application/vnd.openxmlformats-officedocument.presentationml.slideLayout+xml"/>
  <Override PartName="/ppt/slideLayouts/slideLayout1234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693.xml" ContentType="application/vnd.openxmlformats-officedocument.presentationml.slideLayout+xml"/>
  <Override PartName="/ppt/slideLayouts/slideLayout1073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1004.xml" ContentType="application/vnd.openxmlformats-officedocument.presentationml.slideLayout+xml"/>
  <Override PartName="/ppt/slideLayouts/slideLayout1149.xml" ContentType="application/vnd.openxmlformats-officedocument.presentationml.slideLayout+xml"/>
  <Override PartName="/ppt/slideLayouts/slideLayout1335.xml" ContentType="application/vnd.openxmlformats-officedocument.presentationml.slideLayout+xml"/>
  <Override PartName="/ppt/slideMasters/slideMaster85.xml" ContentType="application/vnd.openxmlformats-officedocument.presentationml.slideMaster+xml"/>
  <Override PartName="/ppt/slideLayouts/slideLayout54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624.xml" ContentType="application/vnd.openxmlformats-officedocument.presentationml.slideLayout+xml"/>
  <Override PartName="/ppt/slideLayouts/slideLayout769.xml" ContentType="application/vnd.openxmlformats-officedocument.presentationml.slideLayout+xml"/>
  <Override PartName="/ppt/slideLayouts/slideLayout955.xml" ContentType="application/vnd.openxmlformats-officedocument.presentationml.slideLayout+xml"/>
  <Override PartName="/ppt/slideLayouts/slideLayout1174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Layouts/slideLayout132.xml" ContentType="application/vnd.openxmlformats-officedocument.presentationml.slideLayout+xml"/>
  <Override PartName="/ppt/theme/theme37.xml" ContentType="application/vnd.openxmlformats-officedocument.theme+xml"/>
  <Override PartName="/ppt/slideLayouts/slideLayout463.xml" ContentType="application/vnd.openxmlformats-officedocument.presentationml.slideLayout+xml"/>
  <Override PartName="/ppt/slideLayouts/slideLayout794.xml" ContentType="application/vnd.openxmlformats-officedocument.presentationml.slideLayout+xml"/>
  <Override PartName="/ppt/slideLayouts/slideLayout81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0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980.xml" ContentType="application/vnd.openxmlformats-officedocument.presentationml.slideLayout+xml"/>
  <Override PartName="/ppt/slideLayouts/slideLayout1089.xml" ContentType="application/vnd.openxmlformats-officedocument.presentationml.slideLayout+xml"/>
  <Override PartName="/ppt/slideLayouts/slideLayout1105.xml" ContentType="application/vnd.openxmlformats-officedocument.presentationml.slideLayout+xml"/>
  <Override PartName="/ppt/slideMasters/slideMaster4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378.xml" ContentType="application/vnd.openxmlformats-officedocument.presentationml.slideLayout+xml"/>
  <Override PartName="/ppt/theme/theme62.xml" ContentType="application/vnd.openxmlformats-officedocument.theme+xml"/>
  <Override PartName="/ppt/slideLayouts/slideLayout725.xml" ContentType="application/vnd.openxmlformats-officedocument.presentationml.slideLayout+xml"/>
  <Override PartName="/ppt/slideLayouts/slideLayout911.xml" ContentType="application/vnd.openxmlformats-officedocument.presentationml.slideLayout+xml"/>
  <Override PartName="/ppt/slideLayouts/slideLayout1130.xml" ContentType="application/vnd.openxmlformats-officedocument.presentationml.slideLayout+xml"/>
  <Override PartName="/ppt/slideLayouts/slideLayout1275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750.xml" ContentType="application/vnd.openxmlformats-officedocument.presentationml.slideLayout+xml"/>
  <Override PartName="/ppt/slideLayouts/slideLayout895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826.xml" ContentType="application/vnd.openxmlformats-officedocument.presentationml.slideLayout+xml"/>
  <Override PartName="/ppt/slideLayouts/slideLayout1206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665.xml" ContentType="application/vnd.openxmlformats-officedocument.presentationml.slideLayout+xml"/>
  <Override PartName="/ppt/slideLayouts/slideLayout1045.xml" ContentType="application/vnd.openxmlformats-officedocument.presentationml.slideLayout+xml"/>
  <Override PartName="/ppt/slideLayouts/slideLayout1231.xml" ContentType="application/vnd.openxmlformats-officedocument.presentationml.slideLayout+xml"/>
  <Override PartName="/ppt/slideMasters/slideMaster57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851.xml" ContentType="application/vnd.openxmlformats-officedocument.presentationml.slideLayout+xml"/>
  <Override PartName="/ppt/slideLayouts/slideLayout996.xml" ContentType="application/vnd.openxmlformats-officedocument.presentationml.slideLayout+xml"/>
  <Override PartName="/ppt/slideLayouts/slideLayout1070.xml" ContentType="application/vnd.openxmlformats-officedocument.presentationml.slideLayout+xml"/>
  <Override PartName="/ppt/slideLayouts/slideLayout1307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26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690.xml" ContentType="application/vnd.openxmlformats-officedocument.presentationml.slideLayout+xml"/>
  <Override PartName="/ppt/theme/theme78.xml" ContentType="application/vnd.openxmlformats-officedocument.theme+xml"/>
  <Override PartName="/ppt/slideLayouts/slideLayout927.xml" ContentType="application/vnd.openxmlformats-officedocument.presentationml.slideLayout+xml"/>
  <Override PartName="/ppt/slideLayouts/slideLayout1146.xml" ContentType="application/vnd.openxmlformats-officedocument.presentationml.slideLayout+xml"/>
  <Default Extension="wmf" ContentType="image/x-wmf"/>
  <Override PartName="/ppt/slideMasters/slideMaster82.xml" ContentType="application/vnd.openxmlformats-officedocument.presentationml.slideMaster+xml"/>
  <Override PartName="/ppt/slideLayouts/slideLayout5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621.xml" ContentType="application/vnd.openxmlformats-officedocument.presentationml.slideLayout+xml"/>
  <Override PartName="/ppt/slideLayouts/slideLayout766.xml" ContentType="application/vnd.openxmlformats-officedocument.presentationml.slideLayout+xml"/>
  <Override PartName="/ppt/slideLayouts/slideLayout1001.xml" ContentType="application/vnd.openxmlformats-officedocument.presentationml.slideLayout+xml"/>
  <Override PartName="/ppt/slideLayouts/slideLayout1332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952.xml" ContentType="application/vnd.openxmlformats-officedocument.presentationml.slideLayout+xml"/>
  <Override PartName="/ppt/slideLayouts/slideLayout1171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205.xml" ContentType="application/vnd.openxmlformats-officedocument.presentationml.slideLayout+xml"/>
  <Override PartName="/ppt/theme/theme34.xml" ContentType="application/vnd.openxmlformats-officedocument.theme+xml"/>
  <Override PartName="/ppt/slideLayouts/slideLayout791.xml" ContentType="application/vnd.openxmlformats-officedocument.presentationml.slideLayout+xml"/>
  <Override PartName="/ppt/slideLayouts/slideLayout1102.xml" ContentType="application/vnd.openxmlformats-officedocument.presentationml.slideLayout+xml"/>
  <Override PartName="/ppt/slideLayouts/slideLayout1247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722.xml" ContentType="application/vnd.openxmlformats-officedocument.presentationml.slideLayout+xml"/>
  <Override PartName="/ppt/slideLayouts/slideLayout867.xml" ContentType="application/vnd.openxmlformats-officedocument.presentationml.slideLayout+xml"/>
  <Override PartName="/ppt/slideLayouts/slideLayout1086.xml" ContentType="application/vnd.openxmlformats-officedocument.presentationml.slideLayout+xml"/>
  <Override PartName="/ppt/slideLayouts/slideLayout1272.xml" ContentType="application/vnd.openxmlformats-officedocument.presentationml.slideLayout+xml"/>
  <Override PartName="/ppt/slideMasters/slideMaster121.xml" ContentType="application/vnd.openxmlformats-officedocument.presentationml.slideMaster+xml"/>
  <Override PartName="/ppt/slideLayouts/slideLayout230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892.xml" ContentType="application/vnd.openxmlformats-officedocument.presentationml.slideLayout+xml"/>
  <Override PartName="/ppt/slideLayouts/slideLayout1017.xml" ContentType="application/vnd.openxmlformats-officedocument.presentationml.slideLayout+xml"/>
  <Override PartName="/ppt/slideMasters/slideMaster98.xml" ContentType="application/vnd.openxmlformats-officedocument.presentationml.slideMaster+xml"/>
  <Override PartName="/ppt/slideLayouts/slideLayout67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637.xml" ContentType="application/vnd.openxmlformats-officedocument.presentationml.slideLayout+xml"/>
  <Override PartName="/ppt/slideLayouts/slideLayout968.xml" ContentType="application/vnd.openxmlformats-officedocument.presentationml.slideLayout+xml"/>
  <Override PartName="/ppt/slideLayouts/slideLayout1203.xml" ContentType="application/vnd.openxmlformats-officedocument.presentationml.slideLayout+xml"/>
  <Override PartName="/ppt/slideMasters/slideMaster29.xml" ContentType="application/vnd.openxmlformats-officedocument.presentationml.slideMaster+xml"/>
  <Override PartName="/ppt/slideLayouts/slideLayout14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823.xml" ContentType="application/vnd.openxmlformats-officedocument.presentationml.slideLayout+xml"/>
  <Override PartName="/ppt/slideLayouts/slideLayout1042.xml" ContentType="application/vnd.openxmlformats-officedocument.presentationml.slideLayout+xml"/>
  <Override PartName="/ppt/slideLayouts/slideLayout1187.xml" ContentType="application/vnd.openxmlformats-officedocument.presentationml.slideLayout+xml"/>
  <Override PartName="/ppt/slides/slide24.xml" ContentType="application/vnd.openxmlformats-officedocument.presentationml.slide+xml"/>
  <Override PartName="/ppt/slideLayouts/slideLayout92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662.xml" ContentType="application/vnd.openxmlformats-officedocument.presentationml.slideLayout+xml"/>
  <Override PartName="/ppt/slideLayouts/slideLayout993.xml" ContentType="application/vnd.openxmlformats-officedocument.presentationml.slideLayout+xml"/>
  <Override PartName="/ppt/slideLayouts/slideLayout1118.xml" ContentType="application/vnd.openxmlformats-officedocument.presentationml.slideLayout+xml"/>
  <Override PartName="/ppt/slideMasters/slideMaster54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738.xml" ContentType="application/vnd.openxmlformats-officedocument.presentationml.slideLayout+xml"/>
  <Override PartName="/ppt/theme/theme75.xml" ContentType="application/vnd.openxmlformats-officedocument.theme+xml"/>
  <Override PartName="/ppt/slideLayouts/slideLayout924.xml" ContentType="application/vnd.openxmlformats-officedocument.presentationml.slideLayout+xml"/>
  <Override PartName="/ppt/theme/theme107.xml" ContentType="application/vnd.openxmlformats-officedocument.theme+xml"/>
  <Override PartName="/ppt/slideLayouts/slideLayout1288.xml" ContentType="application/vnd.openxmlformats-officedocument.presentationml.slideLayout+xml"/>
  <Override PartName="/ppt/slideLayouts/slideLayout1304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763.xml" ContentType="application/vnd.openxmlformats-officedocument.presentationml.slideLayout+xml"/>
  <Override PartName="/ppt/slideLayouts/slideLayout1143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1219.xml" ContentType="application/vnd.openxmlformats-officedocument.presentationml.slideLayout+xml"/>
  <Override PartName="/ppt/slideMasters/slideMaster10.xml" ContentType="application/vnd.openxmlformats-officedocument.presentationml.slideMaster+xml"/>
  <Override PartName="/ppt/theme/theme31.xml" ContentType="application/vnd.openxmlformats-officedocument.theme+xml"/>
  <Override PartName="/ppt/slideLayouts/slideLayout347.xml" ContentType="application/vnd.openxmlformats-officedocument.presentationml.slideLayout+xml"/>
  <Override PartName="/ppt/slideLayouts/slideLayout839.xml" ContentType="application/vnd.openxmlformats-officedocument.presentationml.slideLayout+xml"/>
  <Override PartName="/ppt/slideLayouts/slideLayout1058.xml" ContentType="application/vnd.openxmlformats-officedocument.presentationml.slideLayout+xml"/>
  <Override PartName="/ppt/slideLayouts/slideLayout1244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678.xml" ContentType="application/vnd.openxmlformats-officedocument.presentationml.slideLayout+xml"/>
  <Override PartName="/ppt/slideLayouts/slideLayout864.xml" ContentType="application/vnd.openxmlformats-officedocument.presentationml.slideLayout+xml"/>
  <Override PartName="/ppt/slideLayouts/slideLayout1083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609.xml" ContentType="application/vnd.openxmlformats-officedocument.presentationml.slideLayout+xml"/>
  <Override PartName="/ppt/slideMasters/slideMaster95.xml" ContentType="application/vnd.openxmlformats-officedocument.presentationml.slideMaster+xml"/>
  <Override PartName="/ppt/slideLayouts/slideLayout64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779.xml" ContentType="application/vnd.openxmlformats-officedocument.presentationml.slideLayout+xml"/>
  <Override PartName="/ppt/slideLayouts/slideLayout1014.xml" ContentType="application/vnd.openxmlformats-officedocument.presentationml.slideLayout+xml"/>
  <Override PartName="/ppt/slideLayouts/slideLayout1159.xml" ContentType="application/vnd.openxmlformats-officedocument.presentationml.slideLayout+xml"/>
  <Override PartName="/ppt/slideLayouts/slideLayout1200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634.xml" ContentType="application/vnd.openxmlformats-officedocument.presentationml.slideLayout+xml"/>
  <Override PartName="/ppt/slideLayouts/slideLayout820.xml" ContentType="application/vnd.openxmlformats-officedocument.presentationml.slideLayout+xml"/>
  <Override PartName="/ppt/slideLayouts/slideLayout965.xml" ContentType="application/vnd.openxmlformats-officedocument.presentationml.slideLayout+xml"/>
  <Override PartName="/ppt/slideLayouts/slideLayout1184.xml" ContentType="application/vnd.openxmlformats-officedocument.presentationml.slideLayout+xml"/>
  <Override PartName="/ppt/slideMasters/slideMaster26.xml" ContentType="application/vnd.openxmlformats-officedocument.presentationml.slideMaster+xml"/>
  <Override PartName="/ppt/slideMasters/slideMaster109.xml" ContentType="application/vnd.openxmlformats-officedocument.presentationml.slideMaster+xml"/>
  <Override PartName="/ppt/slideLayouts/slideLayout473.xml" ContentType="application/vnd.openxmlformats-officedocument.presentationml.slideLayout+xml"/>
  <Override PartName="/ppt/theme/theme47.xml" ContentType="application/vnd.openxmlformats-officedocument.theme+xml"/>
  <Override PartName="/ppt/slideLayouts/slideLayout990.xml" ContentType="application/vnd.openxmlformats-officedocument.presentationml.slideLayout+xml"/>
  <Override PartName="/ppt/slideMasters/slideMaster51.xml" ContentType="application/vnd.openxmlformats-officedocument.presentationml.slideMaster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735.xml" ContentType="application/vnd.openxmlformats-officedocument.presentationml.slideLayout+xml"/>
  <Override PartName="/ppt/slideLayouts/slideLayout1099.xml" ContentType="application/vnd.openxmlformats-officedocument.presentationml.slideLayout+xml"/>
  <Override PartName="/ppt/slideLayouts/slideLayout1115.xml" ContentType="application/vnd.openxmlformats-officedocument.presentationml.slideLayout+xml"/>
  <Override PartName="/ppt/slideLayouts/slideLayout1301.xml" ContentType="application/vnd.openxmlformats-officedocument.presentationml.slideLayout+xml"/>
  <Override PartName="/docProps/custom.xml" ContentType="application/vnd.openxmlformats-officedocument.custom-properties+xml"/>
  <Override PartName="/ppt/slideLayouts/slideLayout243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574.xml" ContentType="application/vnd.openxmlformats-officedocument.presentationml.slideLayout+xml"/>
  <Override PartName="/ppt/theme/theme72.xml" ContentType="application/vnd.openxmlformats-officedocument.theme+xml"/>
  <Override PartName="/ppt/slideLayouts/slideLayout921.xml" ContentType="application/vnd.openxmlformats-officedocument.presentationml.slideLayout+xml"/>
  <Override PartName="/ppt/slideLayouts/slideLayout1140.xml" ContentType="application/vnd.openxmlformats-officedocument.presentationml.slideLayout+xml"/>
  <Override PartName="/ppt/theme/theme104.xml" ContentType="application/vnd.openxmlformats-officedocument.theme+xml"/>
  <Override PartName="/ppt/slideLayouts/slideLayout1285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760.xml" ContentType="application/vnd.openxmlformats-officedocument.presentationml.slideLayout+xml"/>
  <Override PartName="/ppt/slideLayouts/slideLayout1216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158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836.xml" ContentType="application/vnd.openxmlformats-officedocument.presentationml.slideLayout+xml"/>
  <Override PartName="/ppt/slideLayouts/slideLayout1055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slideLayouts/slideLayout675.xml" ContentType="application/vnd.openxmlformats-officedocument.presentationml.slideLayout+xml"/>
  <Override PartName="/ppt/slideLayouts/slideLayout1241.xml" ContentType="application/vnd.openxmlformats-officedocument.presentationml.slideLayout+xml"/>
  <Override PartName="/ppt/slideMasters/slideMaster67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861.xml" ContentType="application/vnd.openxmlformats-officedocument.presentationml.slideLayout+xml"/>
  <Override PartName="/ppt/theme/theme88.xml" ContentType="application/vnd.openxmlformats-officedocument.theme+xml"/>
  <Override PartName="/ppt/slideLayouts/slideLayout1080.xml" ContentType="application/vnd.openxmlformats-officedocument.presentationml.slideLayout+xml"/>
  <Override PartName="/ppt/slideLayouts/slideLayout1317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606.xml" ContentType="application/vnd.openxmlformats-officedocument.presentationml.slideLayout+xml"/>
  <Override PartName="/ppt/slideLayouts/slideLayout937.xml" ContentType="application/vnd.openxmlformats-officedocument.presentationml.slideLayout+xml"/>
  <Override PartName="/ppt/slideLayouts/slideLayout1011.xml" ContentType="application/vnd.openxmlformats-officedocument.presentationml.slideLayout+xml"/>
  <Override PartName="/ppt/slideLayouts/slideLayout1156.xml" ContentType="application/vnd.openxmlformats-officedocument.presentationml.slideLayout+xml"/>
  <Override PartName="/ppt/slideMasters/slideMaster92.xml" ContentType="application/vnd.openxmlformats-officedocument.presentationml.slideMaster+xml"/>
  <Override PartName="/ppt/slideLayouts/slideLayout61.xml" ContentType="application/vnd.openxmlformats-officedocument.presentationml.slideLayout+xml"/>
  <Override PartName="/ppt/theme/theme19.xml" ContentType="application/vnd.openxmlformats-officedocument.theme+xml"/>
  <Override PartName="/ppt/slideLayouts/slideLayout300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631.xml" ContentType="application/vnd.openxmlformats-officedocument.presentationml.slideLayout+xml"/>
  <Override PartName="/ppt/slideLayouts/slideLayout776.xml" ContentType="application/vnd.openxmlformats-officedocument.presentationml.slideLayout+xml"/>
  <Override PartName="/ppt/slideLayouts/slideLayout962.xml" ContentType="application/vnd.openxmlformats-officedocument.presentationml.slideLayout+xml"/>
  <Override PartName="/ppt/slideLayouts/slideLayout1342.xml" ContentType="application/vnd.openxmlformats-officedocument.presentationml.slideLayout+xml"/>
  <Override PartName="/ppt/slideMasters/slideMaster23.xml" ContentType="application/vnd.openxmlformats-officedocument.presentationml.slideMaster+xml"/>
  <Override PartName="/ppt/slideLayouts/slideLayout284.xml" ContentType="application/vnd.openxmlformats-officedocument.presentationml.slideLayout+xml"/>
  <Override PartName="/ppt/slideLayouts/slideLayout470.xml" ContentType="application/vnd.openxmlformats-officedocument.presentationml.slideLayout+xml"/>
  <Override PartName="/ppt/theme/theme44.xml" ContentType="application/vnd.openxmlformats-officedocument.theme+xml"/>
  <Override PartName="/ppt/slideLayouts/slideLayout707.xml" ContentType="application/vnd.openxmlformats-officedocument.presentationml.slideLayout+xml"/>
  <Override PartName="/ppt/slideLayouts/slideLayout1181.xml" ContentType="application/vnd.openxmlformats-officedocument.presentationml.slideLayout+xml"/>
  <Override PartName="/ppt/slideMasters/slideMaster106.xml" ContentType="application/vnd.openxmlformats-officedocument.presentationml.slideMaster+xml"/>
  <Override PartName="/ppt/slideLayouts/slideLayout21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877.xml" ContentType="application/vnd.openxmlformats-officedocument.presentationml.slideLayout+xml"/>
  <Override PartName="/ppt/slideLayouts/slideLayout1112.xml" ContentType="application/vnd.openxmlformats-officedocument.presentationml.slideLayout+xml"/>
  <Override PartName="/ppt/slideLayouts/slideLayout1257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732.xml" ContentType="application/vnd.openxmlformats-officedocument.presentationml.slideLayout+xml"/>
  <Override PartName="/ppt/slideLayouts/slideLayout1096.xml" ContentType="application/vnd.openxmlformats-officedocument.presentationml.slideLayout+xml"/>
  <Override PartName="/ppt/theme/theme101.xml" ContentType="application/vnd.openxmlformats-officedocument.theme+xml"/>
  <Override PartName="/ppt/slideLayouts/slideLayout1282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808.xml" ContentType="application/vnd.openxmlformats-officedocument.presentationml.slideLayout+xml"/>
  <Override PartName="/ppt/slideLayouts/slideLayout1027.xml" ContentType="application/vnd.openxmlformats-officedocument.presentationml.slideLayout+xml"/>
  <Override PartName="/docProps/core.xml" ContentType="application/vnd.openxmlformats-package.core-properties+xml"/>
  <Override PartName="/ppt/slideLayouts/slideLayout77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647.xml" ContentType="application/vnd.openxmlformats-officedocument.presentationml.slideLayout+xml"/>
  <Override PartName="/ppt/slideLayouts/slideLayout978.xml" ContentType="application/vnd.openxmlformats-officedocument.presentationml.slideLayout+xml"/>
  <Override PartName="/ppt/slideLayouts/slideLayout1197.xml" ContentType="application/vnd.openxmlformats-officedocument.presentationml.slideLayout+xml"/>
  <Override PartName="/ppt/slideLayouts/slideLayout1213.xml" ContentType="application/vnd.openxmlformats-officedocument.presentationml.slideLayout+xml"/>
  <Override PartName="/ppt/slideMasters/slideMaster39.xml" ContentType="application/vnd.openxmlformats-officedocument.presentationml.slideMaster+xml"/>
  <Override PartName="/ppt/slideLayouts/slideLayout155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672.xml" ContentType="application/vnd.openxmlformats-officedocument.presentationml.slideLayout+xml"/>
  <Override PartName="/ppt/slideLayouts/slideLayout833.xml" ContentType="application/vnd.openxmlformats-officedocument.presentationml.slideLayout+xml"/>
  <Override PartName="/ppt/slideLayouts/slideLayout1052.xml" ContentType="application/vnd.openxmlformats-officedocument.presentationml.slideLayout+xml"/>
  <Override PartName="/ppt/slides/slide34.xml" ContentType="application/vnd.openxmlformats-officedocument.presentationml.slide+xml"/>
  <Override PartName="/ppt/slideLayouts/slideLayout180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909.xml" ContentType="application/vnd.openxmlformats-officedocument.presentationml.slideLayout+xml"/>
  <Override PartName="/ppt/slideLayouts/slideLayout1128.xml" ContentType="application/vnd.openxmlformats-officedocument.presentationml.slideLayout+xml"/>
  <Override PartName="/ppt/slideLayouts/slideLayout1314.xml" ContentType="application/vnd.openxmlformats-officedocument.presentationml.slideLayout+xml"/>
  <Override PartName="/ppt/slideMasters/slideMaster64.xml" ContentType="application/vnd.openxmlformats-officedocument.presentationml.slideMaster+xml"/>
  <Override PartName="/ppt/slideLayouts/slideLayout33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603.xml" ContentType="application/vnd.openxmlformats-officedocument.presentationml.slideLayout+xml"/>
  <Override PartName="/ppt/slideLayouts/slideLayout748.xml" ContentType="application/vnd.openxmlformats-officedocument.presentationml.slideLayout+xml"/>
  <Override PartName="/ppt/slideLayouts/slideLayout934.xml" ContentType="application/vnd.openxmlformats-officedocument.presentationml.slideLayout+xml"/>
  <Override PartName="/ppt/theme/theme85.xml" ContentType="application/vnd.openxmlformats-officedocument.theme+xml"/>
  <Override PartName="/ppt/slideLayouts/slideLayout1153.xml" ContentType="application/vnd.openxmlformats-officedocument.presentationml.slideLayout+xml"/>
  <Override PartName="/ppt/theme/theme117.xml" ContentType="application/vnd.openxmlformats-officedocument.theme+xml"/>
  <Override PartName="/ppt/slideLayouts/slideLayout1298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Layouts/slideLayout442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773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849.xml" ContentType="application/vnd.openxmlformats-officedocument.presentationml.slideLayout+xml"/>
  <Override PartName="/ppt/slideLayouts/slideLayout1229.xml" ContentType="application/vnd.openxmlformats-officedocument.presentationml.slideLayout+xml"/>
  <Override PartName="/ppt/slideMasters/slideMaster20.xml" ContentType="application/vnd.openxmlformats-officedocument.presentationml.slideMaster+xml"/>
  <Override PartName="/ppt/slideMasters/slideMaster103.xml" ContentType="application/vnd.openxmlformats-officedocument.presentationml.slideMaster+xml"/>
  <Override PartName="/ppt/theme/theme8.xml" ContentType="application/vnd.openxmlformats-officedocument.theme+xml"/>
  <Override PartName="/ppt/slideLayouts/slideLayout357.xml" ContentType="application/vnd.openxmlformats-officedocument.presentationml.slideLayout+xml"/>
  <Override PartName="/ppt/theme/theme41.xml" ContentType="application/vnd.openxmlformats-officedocument.theme+xml"/>
  <Override PartName="/ppt/slideLayouts/slideLayout688.xml" ContentType="application/vnd.openxmlformats-officedocument.presentationml.slideLayout+xml"/>
  <Override PartName="/ppt/slideLayouts/slideLayout704.xml" ContentType="application/vnd.openxmlformats-officedocument.presentationml.slideLayout+xml"/>
  <Override PartName="/ppt/slideLayouts/slideLayout1068.xml" ContentType="application/vnd.openxmlformats-officedocument.presentationml.slideLayout+xml"/>
  <Override PartName="/ppt/slideLayouts/slideLayout1254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874.xml" ContentType="application/vnd.openxmlformats-officedocument.presentationml.slideLayout+xml"/>
  <Override PartName="/ppt/slideLayouts/slideLayout1093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619.xml" ContentType="application/vnd.openxmlformats-officedocument.presentationml.slideLayout+xml"/>
  <Override PartName="/ppt/slideLayouts/slideLayout805.xml" ContentType="application/vnd.openxmlformats-officedocument.presentationml.slideLayout+xml"/>
  <Override PartName="/ppt/slideLayouts/slideLayout1169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644.xml" ContentType="application/vnd.openxmlformats-officedocument.presentationml.slideLayout+xml"/>
  <Override PartName="/ppt/slideLayouts/slideLayout789.xml" ContentType="application/vnd.openxmlformats-officedocument.presentationml.slideLayout+xml"/>
  <Override PartName="/ppt/slideLayouts/slideLayout1024.xml" ContentType="application/vnd.openxmlformats-officedocument.presentationml.slideLayout+xml"/>
  <Override PartName="/ppt/slideLayouts/slideLayout1210.xml" ContentType="application/vnd.openxmlformats-officedocument.presentationml.slideLayout+xml"/>
  <Default Extension="jpeg" ContentType="image/jpeg"/>
  <Override PartName="/ppt/slideLayouts/slideLayout152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830.xml" ContentType="application/vnd.openxmlformats-officedocument.presentationml.slideLayout+xml"/>
  <Override PartName="/ppt/slideLayouts/slideLayout975.xml" ContentType="application/vnd.openxmlformats-officedocument.presentationml.slideLayout+xml"/>
  <Override PartName="/ppt/slideLayouts/slideLayout1194.xml" ContentType="application/vnd.openxmlformats-officedocument.presentationml.slideLayout+xml"/>
  <Override PartName="/ppt/slideMasters/slideMaster36.xml" ContentType="application/vnd.openxmlformats-officedocument.presentationml.slideMaster+xml"/>
  <Override PartName="/ppt/slideMasters/slideMaster119.xml" ContentType="application/vnd.openxmlformats-officedocument.presentationml.slideMaster+xml"/>
  <Override PartName="/ppt/slides/slide31.xml" ContentType="application/vnd.openxmlformats-officedocument.presentationml.slide+xml"/>
  <Override PartName="/ppt/slideLayouts/slideLayout228.xml" ContentType="application/vnd.openxmlformats-officedocument.presentationml.slideLayout+xml"/>
  <Override PartName="/ppt/theme/theme57.xml" ContentType="application/vnd.openxmlformats-officedocument.theme+xml"/>
  <Override PartName="/ppt/slideLayouts/slideLayout906.xml" ContentType="application/vnd.openxmlformats-officedocument.presentationml.slideLayout+xml"/>
  <Override PartName="/ppt/slideLayouts/slideLayout1125.xml" ContentType="application/vnd.openxmlformats-officedocument.presentationml.slideLayout+xml"/>
  <Override PartName="/ppt/slideMasters/slideMaster61.xml" ContentType="application/vnd.openxmlformats-officedocument.presentationml.slideMaster+xml"/>
  <Override PartName="/ppt/slideLayouts/slideLayout30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600.xml" ContentType="application/vnd.openxmlformats-officedocument.presentationml.slideLayout+xml"/>
  <Override PartName="/ppt/slideLayouts/slideLayout745.xml" ContentType="application/vnd.openxmlformats-officedocument.presentationml.slideLayout+xml"/>
  <Override PartName="/ppt/theme/theme82.xml" ContentType="application/vnd.openxmlformats-officedocument.theme+xml"/>
  <Override PartName="/ppt/theme/theme114.xml" ContentType="application/vnd.openxmlformats-officedocument.theme+xml"/>
  <Override PartName="/ppt/slideLayouts/slideLayout1295.xml" ContentType="application/vnd.openxmlformats-officedocument.presentationml.slideLayout+xml"/>
  <Override PartName="/ppt/slideLayouts/slideLayout1311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931.xml" ContentType="application/vnd.openxmlformats-officedocument.presentationml.slideLayout+xml"/>
  <Override PartName="/ppt/slideLayouts/slideLayout1150.xml" ContentType="application/vnd.openxmlformats-officedocument.presentationml.slideLayout+xml"/>
  <Override PartName="/ppt/theme/theme13.xml" ContentType="application/vnd.openxmlformats-officedocument.theme+xml"/>
  <Override PartName="/ppt/slideLayouts/slideLayout329.xml" ContentType="application/vnd.openxmlformats-officedocument.presentationml.slideLayout+xml"/>
  <Override PartName="/ppt/slideLayouts/slideLayout770.xml" ContentType="application/vnd.openxmlformats-officedocument.presentationml.slideLayout+xml"/>
  <Override PartName="/ppt/slideLayouts/slideLayout1226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701.xml" ContentType="application/vnd.openxmlformats-officedocument.presentationml.slideLayout+xml"/>
  <Override PartName="/ppt/slideLayouts/slideLayout846.xml" ContentType="application/vnd.openxmlformats-officedocument.presentationml.slideLayout+xml"/>
  <Override PartName="/ppt/slideLayouts/slideLayout1065.xml" ContentType="application/vnd.openxmlformats-officedocument.presentationml.slideLayout+xml"/>
  <Override PartName="/ppt/slideMasters/slideMaster100.xml" ContentType="application/vnd.openxmlformats-officedocument.presentationml.slideMaster+xml"/>
  <Override PartName="/ppt/theme/theme5.xml" ContentType="application/vnd.openxmlformats-officedocument.theme+xml"/>
  <Override PartName="/ppt/slideLayouts/slideLayout354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685.xml" ContentType="application/vnd.openxmlformats-officedocument.presentationml.slideLayout+xml"/>
  <Override PartName="/ppt/slideLayouts/slideLayout871.xml" ContentType="application/vnd.openxmlformats-officedocument.presentationml.slideLayout+xml"/>
  <Override PartName="/ppt/slideLayouts/slideLayout1251.xml" ContentType="application/vnd.openxmlformats-officedocument.presentationml.slideLayout+xml"/>
  <Override PartName="/ppt/slideMasters/slideMaster77.xml" ContentType="application/vnd.openxmlformats-officedocument.presentationml.slideMaster+xml"/>
  <Override PartName="/ppt/slideLayouts/slideLayout46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616.xml" ContentType="application/vnd.openxmlformats-officedocument.presentationml.slideLayout+xml"/>
  <Override PartName="/ppt/slideLayouts/slideLayout947.xml" ContentType="application/vnd.openxmlformats-officedocument.presentationml.slideLayout+xml"/>
  <Override PartName="/ppt/theme/theme98.xml" ContentType="application/vnd.openxmlformats-officedocument.theme+xml"/>
  <Override PartName="/ppt/slideLayouts/slideLayout1090.xml" ContentType="application/vnd.openxmlformats-officedocument.presentationml.slideLayout+xml"/>
  <Override PartName="/ppt/slideLayouts/slideLayout1327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786.xml" ContentType="application/vnd.openxmlformats-officedocument.presentationml.slideLayout+xml"/>
  <Override PartName="/ppt/slideLayouts/slideLayout802.xml" ContentType="application/vnd.openxmlformats-officedocument.presentationml.slideLayout+xml"/>
  <Override PartName="/ppt/slideLayouts/slideLayout1021.xml" ContentType="application/vnd.openxmlformats-officedocument.presentationml.slideLayout+xml"/>
  <Override PartName="/ppt/slideLayouts/slideLayout1166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310.xml" ContentType="application/vnd.openxmlformats-officedocument.presentationml.slideLayout+xml"/>
  <Override PartName="/ppt/theme/theme29.xml" ContentType="application/vnd.openxmlformats-officedocument.theme+xml"/>
  <Override PartName="/ppt/slideLayouts/slideLayout641.xml" ContentType="application/vnd.openxmlformats-officedocument.presentationml.slideLayout+xml"/>
  <Override PartName="/ppt/slideLayouts/slideLayout972.xml" ContentType="application/vnd.openxmlformats-officedocument.presentationml.slideLayout+xml"/>
  <Override PartName="/ppt/slideLayouts/slideLayout1191.xml" ContentType="application/vnd.openxmlformats-officedocument.presentationml.slideLayout+xml"/>
  <Override PartName="/ppt/slideMasters/slideMaster33.xml" ContentType="application/vnd.openxmlformats-officedocument.presentationml.slideMaster+xml"/>
  <Override PartName="/ppt/slideMasters/slideMaster116.xml" ContentType="application/vnd.openxmlformats-officedocument.presentationml.slideMaster+xml"/>
  <Override PartName="/ppt/slideLayouts/slideLayout480.xml" ContentType="application/vnd.openxmlformats-officedocument.presentationml.slideLayout+xml"/>
  <Override PartName="/ppt/theme/theme54.xml" ContentType="application/vnd.openxmlformats-officedocument.theme+xml"/>
  <Override PartName="/ppt/slideLayouts/slideLayout717.xml" ContentType="application/vnd.openxmlformats-officedocument.presentationml.slideLayout+xml"/>
  <Override PartName="/ppt/slideLayouts/slideLayout1267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Layouts/slideLayout225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887.xml" ContentType="application/vnd.openxmlformats-officedocument.presentationml.slideLayout+xml"/>
  <Override PartName="/ppt/slideLayouts/slideLayout903.xml" ContentType="application/vnd.openxmlformats-officedocument.presentationml.slideLayout+xml"/>
  <Override PartName="/ppt/slideLayouts/slideLayout1122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742.xml" ContentType="application/vnd.openxmlformats-officedocument.presentationml.slideLayout+xml"/>
  <Override PartName="/ppt/theme/theme111.xml" ContentType="application/vnd.openxmlformats-officedocument.theme+xml"/>
  <Override PartName="/ppt/slideLayouts/slideLayout1292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10.xml" ContentType="application/vnd.openxmlformats-officedocument.theme+xml"/>
  <Override PartName="/ppt/slideLayouts/slideLayout326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818.xml" ContentType="application/vnd.openxmlformats-officedocument.presentationml.slideLayout+xml"/>
  <Override PartName="/ppt/slideLayouts/slideLayout1037.xml" ContentType="application/vnd.openxmlformats-officedocument.presentationml.slideLayout+xml"/>
  <Override PartName="/ppt/slideLayouts/slideLayout1223.xml" ContentType="application/vnd.openxmlformats-officedocument.presentationml.slideLayout+xml"/>
  <Override PartName="/ppt/slides/slide19.xml" ContentType="application/vnd.openxmlformats-officedocument.presentationml.slide+xml"/>
  <Override PartName="/ppt/slideLayouts/slideLayout165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657.xml" ContentType="application/vnd.openxmlformats-officedocument.presentationml.slideLayout+xml"/>
  <Override PartName="/ppt/slideLayouts/slideLayout843.xml" ContentType="application/vnd.openxmlformats-officedocument.presentationml.slideLayout+xml"/>
  <Override PartName="/ppt/slideLayouts/slideLayout988.xml" ContentType="application/vnd.openxmlformats-officedocument.presentationml.slideLayout+xml"/>
  <Override PartName="/ppt/slideLayouts/slideLayout1062.xml" ContentType="application/vnd.openxmlformats-officedocument.presentationml.slideLayout+xml"/>
  <Override PartName="/ppt/slideMasters/slideMaster49.xml" ContentType="application/vnd.openxmlformats-officedocument.presentationml.slideMaster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51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682.xml" ContentType="application/vnd.openxmlformats-officedocument.presentationml.slideLayout+xml"/>
  <Override PartName="/ppt/slideLayouts/slideLayout919.xml" ContentType="application/vnd.openxmlformats-officedocument.presentationml.slideLayout+xml"/>
  <Override PartName="/ppt/slideMasters/slideMaster74.xml" ContentType="application/vnd.openxmlformats-officedocument.presentationml.slideMaster+xml"/>
  <Override PartName="/ppt/slideLayouts/slideLayout43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758.xml" ContentType="application/vnd.openxmlformats-officedocument.presentationml.slideLayout+xml"/>
  <Override PartName="/ppt/slideLayouts/slideLayout1138.xml" ContentType="application/vnd.openxmlformats-officedocument.presentationml.slideLayout+xml"/>
  <Override PartName="/ppt/slideLayouts/slideLayout1324.xml" ContentType="application/vnd.openxmlformats-officedocument.presentationml.slideLayout+xml"/>
  <Default Extension="emf" ContentType="image/x-emf"/>
  <Override PartName="/ppt/slideLayouts/slideLayout266.xml" ContentType="application/vnd.openxmlformats-officedocument.presentationml.slideLayout+xml"/>
  <Override PartName="/ppt/slideLayouts/slideLayout597.xml" ContentType="application/vnd.openxmlformats-officedocument.presentationml.slideLayout+xml"/>
  <Override PartName="/ppt/slideLayouts/slideLayout613.xml" ContentType="application/vnd.openxmlformats-officedocument.presentationml.slideLayout+xml"/>
  <Override PartName="/ppt/slideLayouts/slideLayout944.xml" ContentType="application/vnd.openxmlformats-officedocument.presentationml.slideLayout+xml"/>
  <Override PartName="/ppt/theme/theme95.xml" ContentType="application/vnd.openxmlformats-officedocument.theme+xml"/>
  <Override PartName="/ppt/slideLayouts/slideLayout1163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26.xml" ContentType="application/vnd.openxmlformats-officedocument.theme+xml"/>
  <Override PartName="/ppt/slideLayouts/slideLayout452.xml" ContentType="application/vnd.openxmlformats-officedocument.presentationml.slideLayout+xml"/>
  <Override PartName="/ppt/slideLayouts/slideLayout783.xml" ContentType="application/vnd.openxmlformats-officedocument.presentationml.slideLayout+xml"/>
  <Override PartName="/ppt/slideLayouts/slideLayout1239.xml" ContentType="application/vnd.openxmlformats-officedocument.presentationml.slideLayout+xml"/>
  <Override PartName="/ppt/slideMasters/slideMaster30.xml" ContentType="application/vnd.openxmlformats-officedocument.presentationml.slideMaster+xml"/>
  <Override PartName="/ppt/slideLayouts/slideLayout291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714.xml" ContentType="application/vnd.openxmlformats-officedocument.presentationml.slideLayout+xml"/>
  <Override PartName="/ppt/slideLayouts/slideLayout859.xml" ContentType="application/vnd.openxmlformats-officedocument.presentationml.slideLayout+xml"/>
  <Override PartName="/ppt/slideLayouts/slideLayout1078.xml" ContentType="application/vnd.openxmlformats-officedocument.presentationml.slideLayout+xml"/>
  <Override PartName="/ppt/slideMasters/slideMaster113.xml" ContentType="application/vnd.openxmlformats-officedocument.presentationml.slideMaster+xml"/>
  <Override PartName="/ppt/slideLayouts/slideLayout222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553.xml" ContentType="application/vnd.openxmlformats-officedocument.presentationml.slideLayout+xml"/>
  <Override PartName="/ppt/theme/theme51.xml" ContentType="application/vnd.openxmlformats-officedocument.theme+xml"/>
  <Override PartName="/ppt/slideLayouts/slideLayout698.xml" ContentType="application/vnd.openxmlformats-officedocument.presentationml.slideLayout+xml"/>
  <Override PartName="/ppt/slideLayouts/slideLayout900.xml" ContentType="application/vnd.openxmlformats-officedocument.presentationml.slideLayout+xml"/>
  <Override PartName="/ppt/slideLayouts/slideLayout1264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884.xml" ContentType="application/vnd.openxmlformats-officedocument.presentationml.slideLayout+xml"/>
  <Override PartName="/ppt/slideLayouts/slideLayout100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629.xml" ContentType="application/vnd.openxmlformats-officedocument.presentationml.slideLayout+xml"/>
  <Override PartName="/ppt/slideLayouts/slideLayout815.xml" ContentType="application/vnd.openxmlformats-officedocument.presentationml.slideLayout+xml"/>
  <Override PartName="/ppt/slideLayouts/slideLayout1034.xml" ContentType="application/vnd.openxmlformats-officedocument.presentationml.slideLayout+xml"/>
  <Override PartName="/ppt/slideLayouts/slideLayout1179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654.xml" ContentType="application/vnd.openxmlformats-officedocument.presentationml.slideLayout+xml"/>
  <Override PartName="/ppt/slideLayouts/slideLayout799.xml" ContentType="application/vnd.openxmlformats-officedocument.presentationml.slideLayout+xml"/>
  <Override PartName="/ppt/slideLayouts/slideLayout985.xml" ContentType="application/vnd.openxmlformats-officedocument.presentationml.slideLayout+xml"/>
  <Override PartName="/ppt/slideLayouts/slideLayout1220.xml" ContentType="application/vnd.openxmlformats-officedocument.presentationml.slideLayout+xml"/>
  <Override PartName="/ppt/slideMasters/slideMaster46.xml" ContentType="application/vnd.openxmlformats-officedocument.presentationml.slideMaster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theme/theme67.xml" ContentType="application/vnd.openxmlformats-officedocument.theme+xml"/>
  <Override PartName="/ppt/slideLayouts/slideLayout840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916.xml" ContentType="application/vnd.openxmlformats-officedocument.presentationml.slideLayout+xml"/>
  <Override PartName="/ppt/slideLayouts/slideLayout1135.xml" ContentType="application/vnd.openxmlformats-officedocument.presentationml.slideLayout+xml"/>
  <Override PartName="/ppt/slideMasters/slideMaster71.xml" ContentType="application/vnd.openxmlformats-officedocument.presentationml.slideMaster+xml"/>
  <Override PartName="/ppt/slideLayouts/slideLayout40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610.xml" ContentType="application/vnd.openxmlformats-officedocument.presentationml.slideLayout+xml"/>
  <Override PartName="/ppt/slideLayouts/slideLayout755.xml" ContentType="application/vnd.openxmlformats-officedocument.presentationml.slideLayout+xml"/>
  <Override PartName="/ppt/slideLayouts/slideLayout941.xml" ContentType="application/vnd.openxmlformats-officedocument.presentationml.slideLayout+xml"/>
  <Override PartName="/ppt/theme/theme92.xml" ContentType="application/vnd.openxmlformats-officedocument.theme+xml"/>
  <Override PartName="/ppt/slideLayouts/slideLayout1321.xml" ContentType="application/vnd.openxmlformats-officedocument.presentationml.slideLayout+xml"/>
  <Override PartName="/ppt/theme/theme23.xml" ContentType="application/vnd.openxmlformats-officedocument.theme+xml"/>
  <Override PartName="/ppt/slideLayouts/slideLayout263.xml" ContentType="application/vnd.openxmlformats-officedocument.presentationml.slideLayout+xml"/>
  <Override PartName="/ppt/slideLayouts/slideLayout594.xml" ContentType="application/vnd.openxmlformats-officedocument.presentationml.slideLayout+xml"/>
  <Override PartName="/ppt/slideLayouts/slideLayout780.xml" ContentType="application/vnd.openxmlformats-officedocument.presentationml.slideLayout+xml"/>
  <Override PartName="/ppt/slideLayouts/slideLayout1160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1236.xml" ContentType="application/vnd.openxmlformats-officedocument.presentationml.slideLayout+xml"/>
  <Override PartName="/ppt/slideMasters/slideMaster110.xml" ContentType="application/vnd.openxmlformats-officedocument.presentationml.slideMaster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695.xml" ContentType="application/vnd.openxmlformats-officedocument.presentationml.slideLayout+xml"/>
  <Override PartName="/ppt/slideLayouts/slideLayout711.xml" ContentType="application/vnd.openxmlformats-officedocument.presentationml.slideLayout+xml"/>
  <Override PartName="/ppt/slideLayouts/slideLayout856.xml" ContentType="application/vnd.openxmlformats-officedocument.presentationml.slideLayout+xml"/>
  <Override PartName="/ppt/slideLayouts/slideLayout1075.xml" ContentType="application/vnd.openxmlformats-officedocument.presentationml.slideLayout+xml"/>
  <Override PartName="/ppt/slideLayouts/slideLayout1261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10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881.xml" ContentType="application/vnd.openxmlformats-officedocument.presentationml.slideLayout+xml"/>
  <Override PartName="/ppt/slideLayouts/slideLayout1006.xml" ContentType="application/vnd.openxmlformats-officedocument.presentationml.slideLayout+xml"/>
  <Override PartName="/ppt/slideLayouts/slideLayout1337.xml" ContentType="application/vnd.openxmlformats-officedocument.presentationml.slideLayout+xml"/>
  <Override PartName="/ppt/slideMasters/slideMaster87.xml" ContentType="application/vnd.openxmlformats-officedocument.presentationml.slideMaster+xml"/>
  <Override PartName="/ppt/slideLayouts/slideLayout56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626.xml" ContentType="application/vnd.openxmlformats-officedocument.presentationml.slideLayout+xml"/>
  <Override PartName="/ppt/slideLayouts/slideLayout957.xml" ContentType="application/vnd.openxmlformats-officedocument.presentationml.slideLayout+xml"/>
  <Override PartName="/ppt/slideLayouts/slideLayout1176.xml" ContentType="application/vnd.openxmlformats-officedocument.presentationml.slideLayout+xml"/>
  <Override PartName="/ppt/slideMasters/slideMaster18.xml" ContentType="application/vnd.openxmlformats-officedocument.presentationml.slideMaster+xml"/>
  <Override PartName="/ppt/slideLayouts/slideLayout81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320.xml" ContentType="application/vnd.openxmlformats-officedocument.presentationml.slideLayout+xml"/>
  <Override PartName="/ppt/theme/theme39.xml" ContentType="application/vnd.openxmlformats-officedocument.theme+xml"/>
  <Override PartName="/ppt/slideLayouts/slideLayout465.xml" ContentType="application/vnd.openxmlformats-officedocument.presentationml.slideLayout+xml"/>
  <Override PartName="/ppt/slideLayouts/slideLayout796.xml" ContentType="application/vnd.openxmlformats-officedocument.presentationml.slideLayout+xml"/>
  <Override PartName="/ppt/slideLayouts/slideLayout812.xml" ContentType="application/vnd.openxmlformats-officedocument.presentationml.slideLayout+xml"/>
  <Override PartName="/ppt/slideLayouts/slideLayout1031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651.xml" ContentType="application/vnd.openxmlformats-officedocument.presentationml.slideLayout+xml"/>
  <Override PartName="/ppt/slideLayouts/slideLayout982.xml" ContentType="application/vnd.openxmlformats-officedocument.presentationml.slideLayout+xml"/>
  <Override PartName="/ppt/slideLayouts/slideLayout1107.xml" ContentType="application/vnd.openxmlformats-officedocument.presentationml.slideLayout+xml"/>
  <Override PartName="/ppt/slideMasters/slideMaster43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490.xml" ContentType="application/vnd.openxmlformats-officedocument.presentationml.slideLayout+xml"/>
  <Override PartName="/ppt/theme/theme64.xml" ContentType="application/vnd.openxmlformats-officedocument.theme+xml"/>
  <Override PartName="/ppt/slideLayouts/slideLayout727.xml" ContentType="application/vnd.openxmlformats-officedocument.presentationml.slideLayout+xml"/>
  <Override PartName="/ppt/slideLayouts/slideLayout913.xml" ContentType="application/vnd.openxmlformats-officedocument.presentationml.slideLayout+xml"/>
  <Override PartName="/ppt/slideLayouts/slideLayout1132.xml" ContentType="application/vnd.openxmlformats-officedocument.presentationml.slideLayout+xml"/>
  <Override PartName="/ppt/slideLayouts/slideLayout1277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752.xml" ContentType="application/vnd.openxmlformats-officedocument.presentationml.slideLayout+xml"/>
  <Override PartName="/ppt/slideLayouts/slideLayout897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591.xml" ContentType="application/vnd.openxmlformats-officedocument.presentationml.slideLayout+xml"/>
  <Override PartName="/ppt/slideLayouts/slideLayout828.xml" ContentType="application/vnd.openxmlformats-officedocument.presentationml.slideLayout+xml"/>
  <Override PartName="/ppt/slideLayouts/slideLayout1208.xml" ContentType="application/vnd.openxmlformats-officedocument.presentationml.slideLayout+xml"/>
  <Override PartName="/ppt/theme/theme121.xml" ContentType="application/vnd.openxmlformats-officedocument.theme+xml"/>
  <Override PartName="/ppt/slideLayouts/slideLayout97.xml" ContentType="application/vnd.openxmlformats-officedocument.presentationml.slideLayout+xml"/>
  <Override PartName="/ppt/theme/theme20.xml" ContentType="application/vnd.openxmlformats-officedocument.theme+xml"/>
  <Override PartName="/ppt/slideLayouts/slideLayout336.xml" ContentType="application/vnd.openxmlformats-officedocument.presentationml.slideLayout+xml"/>
  <Override PartName="/ppt/slideLayouts/slideLayout667.xml" ContentType="application/vnd.openxmlformats-officedocument.presentationml.slideLayout+xml"/>
  <Override PartName="/ppt/slideLayouts/slideLayout1047.xml" ContentType="application/vnd.openxmlformats-officedocument.presentationml.slideLayout+xml"/>
  <Override PartName="/ppt/slideLayouts/slideLayout1233.xml" ContentType="application/vnd.openxmlformats-officedocument.presentationml.slideLayout+xml"/>
  <Override PartName="/ppt/slides/slide29.xml" ContentType="application/vnd.openxmlformats-officedocument.presentationml.slide+xml"/>
  <Override PartName="/ppt/slideLayouts/slideLayout175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853.xml" ContentType="application/vnd.openxmlformats-officedocument.presentationml.slideLayout+xml"/>
  <Override PartName="/ppt/slideLayouts/slideLayout998.xml" ContentType="application/vnd.openxmlformats-officedocument.presentationml.slideLayout+xml"/>
  <Override PartName="/ppt/slideLayouts/slideLayout1072.xml" ContentType="application/vnd.openxmlformats-officedocument.presentationml.slideLayout+xml"/>
  <Override PartName="/ppt/slideLayouts/slideLayout1309.xml" ContentType="application/vnd.openxmlformats-officedocument.presentationml.slideLayout+xml"/>
  <Override PartName="/ppt/slideMasters/slideMaster59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692.xml" ContentType="application/vnd.openxmlformats-officedocument.presentationml.slideLayout+xml"/>
  <Override PartName="/ppt/slideLayouts/slideLayout929.xml" ContentType="application/vnd.openxmlformats-officedocument.presentationml.slideLayout+xml"/>
  <Override PartName="/ppt/slideLayouts/slideLayout1148.xml" ContentType="application/vnd.openxmlformats-officedocument.presentationml.slideLayout+xml"/>
  <Override PartName="/ppt/slideMasters/slideMaster84.xml" ContentType="application/vnd.openxmlformats-officedocument.presentationml.slideMaster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623.xml" ContentType="application/vnd.openxmlformats-officedocument.presentationml.slideLayout+xml"/>
  <Override PartName="/ppt/slideLayouts/slideLayout768.xml" ContentType="application/vnd.openxmlformats-officedocument.presentationml.slideLayout+xml"/>
  <Override PartName="/ppt/slideLayouts/slideLayout1003.xml" ContentType="application/vnd.openxmlformats-officedocument.presentationml.slideLayout+xml"/>
  <Override PartName="/ppt/slideLayouts/slideLayout1334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954.xml" ContentType="application/vnd.openxmlformats-officedocument.presentationml.slideLayout+xml"/>
  <Override PartName="/ppt/slideLayouts/slideLayout1173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Layouts/slideLayout207.xml" ContentType="application/vnd.openxmlformats-officedocument.presentationml.slideLayout+xml"/>
  <Override PartName="/ppt/theme/theme36.xml" ContentType="application/vnd.openxmlformats-officedocument.theme+xml"/>
  <Override PartName="/ppt/slideLayouts/slideLayout793.xml" ContentType="application/vnd.openxmlformats-officedocument.presentationml.slideLayout+xml"/>
  <Override PartName="/ppt/slideLayouts/slideLayout1104.xml" ContentType="application/vnd.openxmlformats-officedocument.presentationml.slideLayout+xml"/>
  <Override PartName="/ppt/slideLayouts/slideLayout1249.xml" ContentType="application/vnd.openxmlformats-officedocument.presentationml.slideLayout+xml"/>
  <Override PartName="/ppt/slideMasters/slideMaster40.xml" ContentType="application/vnd.openxmlformats-officedocument.presentationml.slideMaster+xml"/>
  <Override PartName="/ppt/slideLayouts/slideLayout538.xml" ContentType="application/vnd.openxmlformats-officedocument.presentationml.slideLayout+xml"/>
  <Override PartName="/ppt/theme/theme61.xml" ContentType="application/vnd.openxmlformats-officedocument.theme+xml"/>
  <Override PartName="/ppt/slideLayouts/slideLayout724.xml" ContentType="application/vnd.openxmlformats-officedocument.presentationml.slideLayout+xml"/>
  <Override PartName="/ppt/slideLayouts/slideLayout869.xml" ContentType="application/vnd.openxmlformats-officedocument.presentationml.slideLayout+xml"/>
  <Override PartName="/ppt/slideLayouts/slideLayout1088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894.xml" ContentType="application/vnd.openxmlformats-officedocument.presentationml.slideLayout+xml"/>
  <Override PartName="/ppt/slideLayouts/slideLayout910.xml" ContentType="application/vnd.openxmlformats-officedocument.presentationml.slideLayout+xml"/>
  <Override PartName="/ppt/slideLayouts/slideLayout1019.xml" ContentType="application/vnd.openxmlformats-officedocument.presentationml.slideLayout+xml"/>
  <Override PartName="/ppt/slideLayouts/slideLayout1274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639.xml" ContentType="application/vnd.openxmlformats-officedocument.presentationml.slideLayout+xml"/>
  <Override PartName="/ppt/slideLayouts/slideLayout1205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825.xml" ContentType="application/vnd.openxmlformats-officedocument.presentationml.slideLayout+xml"/>
  <Override PartName="/ppt/slideLayouts/slideLayout1044.xml" ContentType="application/vnd.openxmlformats-officedocument.presentationml.slideLayout+xml"/>
  <Override PartName="/ppt/slideLayouts/slideLayout1189.xml" ContentType="application/vnd.openxmlformats-officedocument.presentationml.slideLayout+xml"/>
  <Override PartName="/ppt/slides/slide26.xml" ContentType="application/vnd.openxmlformats-officedocument.presentationml.slide+xml"/>
  <Override PartName="/ppt/slideLayouts/slideLayout94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664.xml" ContentType="application/vnd.openxmlformats-officedocument.presentationml.slideLayout+xml"/>
  <Override PartName="/ppt/slideLayouts/slideLayout850.xml" ContentType="application/vnd.openxmlformats-officedocument.presentationml.slideLayout+xml"/>
  <Override PartName="/ppt/slideLayouts/slideLayout995.xml" ContentType="application/vnd.openxmlformats-officedocument.presentationml.slideLayout+xml"/>
  <Override PartName="/ppt/slideLayouts/slideLayout1230.xml" ContentType="application/vnd.openxmlformats-officedocument.presentationml.slideLayout+xml"/>
  <Override PartName="/ppt/slideMasters/slideMaster56.xml" ContentType="application/vnd.openxmlformats-officedocument.presentationml.slideMaster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409.xml" ContentType="application/vnd.openxmlformats-officedocument.presentationml.slideLayout+xml"/>
  <Override PartName="/ppt/theme/theme77.xml" ContentType="application/vnd.openxmlformats-officedocument.theme+xml"/>
  <Override PartName="/ppt/theme/theme109.xml" ContentType="application/vnd.openxmlformats-officedocument.theme+xml"/>
  <Override PartName="/ppt/slideLayouts/slideLayout1306.xml" ContentType="application/vnd.openxmlformats-officedocument.presentationml.slideLayout+xml"/>
  <Override PartName="/ppt/slideMasters/slideMaster81.xml" ContentType="application/vnd.openxmlformats-officedocument.presentationml.slideMaster+xml"/>
  <Override PartName="/ppt/slideLayouts/slideLayout103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926.xml" ContentType="application/vnd.openxmlformats-officedocument.presentationml.slideLayout+xml"/>
  <Override PartName="/ppt/slideLayouts/slideLayout1000.xml" ContentType="application/vnd.openxmlformats-officedocument.presentationml.slideLayout+xml"/>
  <Override PartName="/ppt/slideLayouts/slideLayout1145.xml" ContentType="application/vnd.openxmlformats-officedocument.presentationml.slideLayout+xml"/>
  <Override PartName="/ppt/slideLayouts/slideLayout133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620.xml" ContentType="application/vnd.openxmlformats-officedocument.presentationml.slideLayout+xml"/>
  <Override PartName="/ppt/slideLayouts/slideLayout765.xml" ContentType="application/vnd.openxmlformats-officedocument.presentationml.slideLayout+xml"/>
  <Override PartName="/ppt/slideLayouts/slideLayout951.xml" ContentType="application/vnd.openxmlformats-officedocument.presentationml.slideLayout+xml"/>
  <Override PartName="/ppt/slideLayouts/slideLayout1170.xml" ContentType="application/vnd.openxmlformats-officedocument.presentationml.slideLayout+xml"/>
  <Override PartName="/ppt/slideMasters/slideMaster12.xml" ContentType="application/vnd.openxmlformats-officedocument.presentationml.slideMaster+xml"/>
  <Override PartName="/ppt/slideLayouts/slideLayout349.xml" ContentType="application/vnd.openxmlformats-officedocument.presentationml.slideLayout+xml"/>
  <Override PartName="/ppt/theme/theme33.xml" ContentType="application/vnd.openxmlformats-officedocument.theme+xml"/>
  <Override PartName="/ppt/slideLayouts/slideLayout790.xml" ContentType="application/vnd.openxmlformats-officedocument.presentationml.slideLayout+xml"/>
  <Override PartName="/ppt/slideLayouts/slideLayout1246.xml" ContentType="application/vnd.openxmlformats-officedocument.presentationml.slideLayout+xml"/>
  <Default Extension="gif" ContentType="image/gif"/>
  <Override PartName="/ppt/slideLayouts/slideLayout188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866.xml" ContentType="application/vnd.openxmlformats-officedocument.presentationml.slideLayout+xml"/>
  <Override PartName="/ppt/slideLayouts/slideLayout1085.xml" ContentType="application/vnd.openxmlformats-officedocument.presentationml.slideLayout+xml"/>
  <Override PartName="/ppt/slideLayouts/slideLayout1101.xml" ContentType="application/vnd.openxmlformats-officedocument.presentationml.slideLayout+xml"/>
  <Override PartName="/ppt/slideMasters/slideMaster120.xml" ContentType="application/vnd.openxmlformats-officedocument.presentationml.slideMaster+xml"/>
  <Override PartName="/ppt/slideLayouts/slideLayout374.xml" ContentType="application/vnd.openxmlformats-officedocument.presentationml.slideLayout+xml"/>
  <Override PartName="/ppt/slideLayouts/slideLayout721.xml" ContentType="application/vnd.openxmlformats-officedocument.presentationml.slideLayout+xml"/>
  <Override PartName="/ppt/slideLayouts/slideLayout1271.xml" ContentType="application/vnd.openxmlformats-officedocument.presentationml.slideLayout+xml"/>
  <Override PartName="/ppt/slideMasters/slideMaster97.xml" ContentType="application/vnd.openxmlformats-officedocument.presentationml.slideMaster+xml"/>
  <Override PartName="/ppt/slideLayouts/slideLayout66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891.xml" ContentType="application/vnd.openxmlformats-officedocument.presentationml.slideLayout+xml"/>
  <Override PartName="/ppt/slideLayouts/slideLayout1016.xml" ContentType="application/vnd.openxmlformats-officedocument.presentationml.slideLayout+xml"/>
  <Override PartName="/ppt/slideLayouts/slideLayout1202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636.xml" ContentType="application/vnd.openxmlformats-officedocument.presentationml.slideLayout+xml"/>
  <Override PartName="/ppt/slideLayouts/slideLayout822.xml" ContentType="application/vnd.openxmlformats-officedocument.presentationml.slideLayout+xml"/>
  <Override PartName="/ppt/slideLayouts/slideLayout967.xml" ContentType="application/vnd.openxmlformats-officedocument.presentationml.slideLayout+xml"/>
  <Override PartName="/ppt/slideLayouts/slideLayout1041.xml" ContentType="application/vnd.openxmlformats-officedocument.presentationml.slideLayout+xml"/>
  <Override PartName="/ppt/slideLayouts/slideLayout1186.xml" ContentType="application/vnd.openxmlformats-officedocument.presentationml.slideLayout+xml"/>
  <Override PartName="/ppt/slideMasters/slideMaster28.xml" ContentType="application/vnd.openxmlformats-officedocument.presentationml.slideMaster+xml"/>
  <Override PartName="/ppt/slideLayouts/slideLayout91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475.xml" ContentType="application/vnd.openxmlformats-officedocument.presentationml.slideLayout+xml"/>
  <Override PartName="/ppt/theme/theme49.xml" ContentType="application/vnd.openxmlformats-officedocument.theme+xml"/>
  <Override PartName="/ppt/slideLayouts/slideLayout661.xml" ContentType="application/vnd.openxmlformats-officedocument.presentationml.slideLayout+xml"/>
  <Override PartName="/ppt/slideLayouts/slideLayout992.xml" ContentType="application/vnd.openxmlformats-officedocument.presentationml.slideLayout+xml"/>
  <Override PartName="/ppt/slideMasters/slideMaster53.xml" ContentType="application/vnd.openxmlformats-officedocument.presentationml.slideMaster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737.xml" ContentType="application/vnd.openxmlformats-officedocument.presentationml.slideLayout+xml"/>
  <Override PartName="/ppt/slideLayouts/slideLayout1117.xml" ContentType="application/vnd.openxmlformats-officedocument.presentationml.slideLayout+xml"/>
  <Override PartName="/ppt/slideLayouts/slideLayout1303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theme/theme74.xml" ContentType="application/vnd.openxmlformats-officedocument.theme+xml"/>
  <Override PartName="/ppt/slideLayouts/slideLayout923.xml" ContentType="application/vnd.openxmlformats-officedocument.presentationml.slideLayout+xml"/>
  <Override PartName="/ppt/slideLayouts/slideLayout1142.xml" ContentType="application/vnd.openxmlformats-officedocument.presentationml.slideLayout+xml"/>
  <Override PartName="/ppt/theme/theme106.xml" ContentType="application/vnd.openxmlformats-officedocument.theme+xml"/>
  <Override PartName="/ppt/slideLayouts/slideLayout1287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762.xml" ContentType="application/vnd.openxmlformats-officedocument.presentationml.slideLayout+xml"/>
  <Override PartName="/ppt/slideLayouts/slideLayout1218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838.xml" ContentType="application/vnd.openxmlformats-officedocument.presentationml.slideLayout+xml"/>
  <Override PartName="/ppt/slideLayouts/slideLayout1057.xml" ContentType="application/vnd.openxmlformats-officedocument.presentationml.slideLayout+xml"/>
  <Override PartName="/ppt/slideLayouts/slideLayout201.xml" ContentType="application/vnd.openxmlformats-officedocument.presentationml.slideLayout+xml"/>
  <Override PartName="/ppt/theme/theme30.xml" ContentType="application/vnd.openxmlformats-officedocument.theme+xml"/>
  <Override PartName="/ppt/slideLayouts/slideLayout346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677.xml" ContentType="application/vnd.openxmlformats-officedocument.presentationml.slideLayout+xml"/>
  <Override PartName="/ppt/slideLayouts/slideLayout1243.xml" ContentType="application/vnd.openxmlformats-officedocument.presentationml.slideLayout+xml"/>
  <Override PartName="/ppt/slideMasters/slideMaster69.xml" ContentType="application/vnd.openxmlformats-officedocument.presentationml.slideMaster+xml"/>
  <Override PartName="/ppt/slideLayouts/slideLayout38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863.xml" ContentType="application/vnd.openxmlformats-officedocument.presentationml.slideLayout+xml"/>
  <Override PartName="/ppt/slideLayouts/slideLayout1082.xml" ContentType="application/vnd.openxmlformats-officedocument.presentationml.slideLayout+xml"/>
  <Override PartName="/ppt/slideLayouts/slideLayout1319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608.xml" ContentType="application/vnd.openxmlformats-officedocument.presentationml.slideLayout+xml"/>
  <Override PartName="/ppt/slideLayouts/slideLayout939.xml" ContentType="application/vnd.openxmlformats-officedocument.presentationml.slideLayout+xml"/>
  <Override PartName="/ppt/slideLayouts/slideLayout1013.xml" ContentType="application/vnd.openxmlformats-officedocument.presentationml.slideLayout+xml"/>
  <Override PartName="/ppt/slideLayouts/slideLayout1158.xml" ContentType="application/vnd.openxmlformats-officedocument.presentationml.slideLayout+xml"/>
  <Override PartName="/ppt/slideMasters/slideMaster94.xml" ContentType="application/vnd.openxmlformats-officedocument.presentationml.slideMaster+xml"/>
  <Override PartName="/ppt/slideLayouts/slideLayout63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633.xml" ContentType="application/vnd.openxmlformats-officedocument.presentationml.slideLayout+xml"/>
  <Override PartName="/ppt/slideLayouts/slideLayout778.xml" ContentType="application/vnd.openxmlformats-officedocument.presentationml.slideLayout+xml"/>
  <Override PartName="/ppt/slideLayouts/slideLayout964.xml" ContentType="application/vnd.openxmlformats-officedocument.presentationml.slideLayout+xml"/>
  <Override PartName="/ppt/slideMasters/slideMaster25.xml" ContentType="application/vnd.openxmlformats-officedocument.presentationml.slideMaster+xml"/>
  <Override PartName="/ppt/slideLayouts/slideLayout141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472.xml" ContentType="application/vnd.openxmlformats-officedocument.presentationml.slideLayout+xml"/>
  <Override PartName="/ppt/theme/theme46.xml" ContentType="application/vnd.openxmlformats-officedocument.theme+xml"/>
  <Override PartName="/ppt/slideLayouts/slideLayout709.xml" ContentType="application/vnd.openxmlformats-officedocument.presentationml.slideLayout+xml"/>
  <Override PartName="/ppt/slideLayouts/slideLayout1183.xml" ContentType="application/vnd.openxmlformats-officedocument.presentationml.slideLayout+xml"/>
  <Override PartName="/ppt/slideMasters/slideMaster108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21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1114.xml" ContentType="application/vnd.openxmlformats-officedocument.presentationml.slideLayout+xml"/>
  <Override PartName="/ppt/slideLayouts/slideLayout1259.xml" ContentType="application/vnd.openxmlformats-officedocument.presentationml.slideLayout+xml"/>
  <Override PartName="/ppt/slideMasters/slideMaster50.xml" ContentType="application/vnd.openxmlformats-officedocument.presentationml.slideMaster+xml"/>
  <Override PartName="/ppt/slideLayouts/slideLayout387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734.xml" ContentType="application/vnd.openxmlformats-officedocument.presentationml.slideLayout+xml"/>
  <Override PartName="/ppt/theme/theme71.xml" ContentType="application/vnd.openxmlformats-officedocument.theme+xml"/>
  <Override PartName="/ppt/slideLayouts/slideLayout879.xml" ContentType="application/vnd.openxmlformats-officedocument.presentationml.slideLayout+xml"/>
  <Override PartName="/ppt/slideLayouts/slideLayout920.xml" ContentType="application/vnd.openxmlformats-officedocument.presentationml.slideLayout+xml"/>
  <Override PartName="/ppt/slideLayouts/slideLayout1098.xml" ContentType="application/vnd.openxmlformats-officedocument.presentationml.slideLayout+xml"/>
  <Override PartName="/ppt/theme/theme103.xml" ContentType="application/vnd.openxmlformats-officedocument.theme+xml"/>
  <Override PartName="/ppt/slideLayouts/slideLayout1284.xml" ContentType="application/vnd.openxmlformats-officedocument.presentationml.slideLayout+xml"/>
  <Override PartName="/ppt/slideLayouts/slideLayout1300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1029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649.xml" ContentType="application/vnd.openxmlformats-officedocument.presentationml.slideLayout+xml"/>
  <Override PartName="/ppt/slideLayouts/slideLayout1199.xml" ContentType="application/vnd.openxmlformats-officedocument.presentationml.slideLayout+xml"/>
  <Override PartName="/ppt/slideLayouts/slideLayout1215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835.xml" ContentType="application/vnd.openxmlformats-officedocument.presentationml.slideLayout+xml"/>
  <Override PartName="/ppt/slideLayouts/slideLayout1054.xml" ContentType="application/vnd.openxmlformats-officedocument.presentationml.slideLayout+xml"/>
  <Override PartName="/ppt/slideLayouts/slideLayout1240.xml" ContentType="application/vnd.openxmlformats-officedocument.presentationml.slideLayout+xml"/>
  <Override PartName="/ppt/slides/slide36.xml" ContentType="application/vnd.openxmlformats-officedocument.presentationml.slide+xml"/>
  <Override PartName="/ppt/slideLayouts/slideLayout182.xml" ContentType="application/vnd.openxmlformats-officedocument.presentationml.slideLayout+xml"/>
  <Override PartName="/ppt/slideLayouts/slideLayout674.xml" ContentType="application/vnd.openxmlformats-officedocument.presentationml.slideLayout+xml"/>
  <Override PartName="/ppt/slideLayouts/slideLayout860.xml" ContentType="application/vnd.openxmlformats-officedocument.presentationml.slideLayout+xml"/>
  <Override PartName="/ppt/slideLayouts/slideLayout1316.xml" ContentType="application/vnd.openxmlformats-officedocument.presentationml.slideLayout+xml"/>
  <Override PartName="/ppt/slideMasters/slideMaster66.xml" ContentType="application/vnd.openxmlformats-officedocument.presentationml.slideMaster+xml"/>
  <Override PartName="/ppt/slideLayouts/slideLayout35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605.xml" ContentType="application/vnd.openxmlformats-officedocument.presentationml.slideLayout+xml"/>
  <Override PartName="/ppt/slideLayouts/slideLayout936.xml" ContentType="application/vnd.openxmlformats-officedocument.presentationml.slideLayout+xml"/>
  <Override PartName="/ppt/theme/theme87.xml" ContentType="application/vnd.openxmlformats-officedocument.theme+xml"/>
  <Override PartName="/ppt/slideLayouts/slideLayout1155.xml" ContentType="application/vnd.openxmlformats-officedocument.presentationml.slideLayout+xml"/>
  <Override PartName="/ppt/theme/theme119.xml" ContentType="application/vnd.openxmlformats-officedocument.theme+xml"/>
  <Override PartName="/ppt/slideMasters/slideMaster91.xml" ContentType="application/vnd.openxmlformats-officedocument.presentationml.slideMaster+xml"/>
  <Override PartName="/ppt/slideLayouts/slideLayout60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18.xml" ContentType="application/vnd.openxmlformats-officedocument.theme+xml"/>
  <Override PartName="/ppt/slideLayouts/slideLayout444.xml" ContentType="application/vnd.openxmlformats-officedocument.presentationml.slideLayout+xml"/>
  <Override PartName="/ppt/slideLayouts/slideLayout589.xml" ContentType="application/vnd.openxmlformats-officedocument.presentationml.slideLayout+xml"/>
  <Override PartName="/ppt/slideLayouts/slideLayout775.xml" ContentType="application/vnd.openxmlformats-officedocument.presentationml.slideLayout+xml"/>
  <Override PartName="/ppt/slideLayouts/slideLayout1010.xml" ContentType="application/vnd.openxmlformats-officedocument.presentationml.slideLayout+xml"/>
  <Override PartName="/ppt/slideLayouts/slideLayout1341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283.xml" ContentType="application/vnd.openxmlformats-officedocument.presentationml.slideLayout+xml"/>
  <Override PartName="/ppt/slideLayouts/slideLayout630.xml" ContentType="application/vnd.openxmlformats-officedocument.presentationml.slideLayout+xml"/>
  <Override PartName="/ppt/slideLayouts/slideLayout961.xml" ContentType="application/vnd.openxmlformats-officedocument.presentationml.slideLayout+xml"/>
  <Override PartName="/ppt/slideLayouts/slideLayout1180.xml" ContentType="application/vnd.openxmlformats-officedocument.presentationml.slideLayout+xml"/>
  <Override PartName="/ppt/slideMasters/slideMaster22.xml" ContentType="application/vnd.openxmlformats-officedocument.presentationml.slideMaster+xml"/>
  <Override PartName="/ppt/slideMasters/slideMaster105.xml" ContentType="application/vnd.openxmlformats-officedocument.presentationml.slideMaster+xml"/>
  <Override PartName="/ppt/slideLayouts/slideLayout359.xml" ContentType="application/vnd.openxmlformats-officedocument.presentationml.slideLayout+xml"/>
  <Override PartName="/ppt/theme/theme43.xml" ContentType="application/vnd.openxmlformats-officedocument.theme+xml"/>
  <Override PartName="/ppt/slideLayouts/slideLayout706.xml" ContentType="application/vnd.openxmlformats-officedocument.presentationml.slideLayout+xml"/>
  <Override PartName="/ppt/slideLayouts/slideLayout1111.xml" ContentType="application/vnd.openxmlformats-officedocument.presentationml.slideLayout+xml"/>
  <Override PartName="/ppt/slideLayouts/slideLayout1256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731.xml" ContentType="application/vnd.openxmlformats-officedocument.presentationml.slideLayout+xml"/>
  <Override PartName="/ppt/slideLayouts/slideLayout876.xml" ContentType="application/vnd.openxmlformats-officedocument.presentationml.slideLayout+xml"/>
  <Override PartName="/ppt/slideLayouts/slideLayout1095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807.xml" ContentType="application/vnd.openxmlformats-officedocument.presentationml.slideLayout+xml"/>
  <Override PartName="/ppt/theme/theme100.xml" ContentType="application/vnd.openxmlformats-officedocument.theme+xml"/>
  <Override PartName="/ppt/slideLayouts/slideLayout1281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646.xml" ContentType="application/vnd.openxmlformats-officedocument.presentationml.slideLayout+xml"/>
  <Override PartName="/ppt/slideLayouts/slideLayout1026.xml" ContentType="application/vnd.openxmlformats-officedocument.presentationml.slideLayout+xml"/>
  <Override PartName="/ppt/slideLayouts/slideLayout1212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832.xml" ContentType="application/vnd.openxmlformats-officedocument.presentationml.slideLayout+xml"/>
  <Override PartName="/ppt/slideLayouts/slideLayout977.xml" ContentType="application/vnd.openxmlformats-officedocument.presentationml.slideLayout+xml"/>
  <Override PartName="/ppt/slideLayouts/slideLayout1051.xml" ContentType="application/vnd.openxmlformats-officedocument.presentationml.slideLayout+xml"/>
  <Override PartName="/ppt/slideLayouts/slideLayout1196.xml" ContentType="application/vnd.openxmlformats-officedocument.presentationml.slideLayout+xml"/>
  <Override PartName="/ppt/slideMasters/slideMaster38.xml" ContentType="application/vnd.openxmlformats-officedocument.presentationml.slideMaster+xml"/>
  <Override PartName="/ppt/slides/slide33.xml" ContentType="application/vnd.openxmlformats-officedocument.presentationml.slide+xml"/>
  <Override PartName="/ppt/slideLayouts/slideLayout340.xml" ContentType="application/vnd.openxmlformats-officedocument.presentationml.slideLayout+xml"/>
  <Override PartName="/ppt/theme/theme59.xml" ContentType="application/vnd.openxmlformats-officedocument.theme+xml"/>
  <Override PartName="/ppt/slideLayouts/slideLayout671.xml" ContentType="application/vnd.openxmlformats-officedocument.presentationml.slideLayout+xml"/>
  <Override PartName="/ppt/slideLayouts/slideLayout908.xml" ContentType="application/vnd.openxmlformats-officedocument.presentationml.slideLayout+xml"/>
  <Override PartName="/ppt/slideLayouts/slideLayout1127.xml" ContentType="application/vnd.openxmlformats-officedocument.presentationml.slideLayout+xml"/>
  <Override PartName="/ppt/slideMasters/slideMaster63.xml" ContentType="application/vnd.openxmlformats-officedocument.presentationml.slideMaster+xml"/>
  <Override PartName="/ppt/slideLayouts/slideLayout32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602.xml" ContentType="application/vnd.openxmlformats-officedocument.presentationml.slideLayout+xml"/>
  <Override PartName="/ppt/slideLayouts/slideLayout747.xml" ContentType="application/vnd.openxmlformats-officedocument.presentationml.slideLayout+xml"/>
  <Override PartName="/ppt/theme/theme84.xml" ContentType="application/vnd.openxmlformats-officedocument.theme+xml"/>
  <Override PartName="/ppt/theme/theme116.xml" ContentType="application/vnd.openxmlformats-officedocument.theme+xml"/>
  <Override PartName="/ppt/slideLayouts/slideLayout1313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Layouts/slideLayout933.xml" ContentType="application/vnd.openxmlformats-officedocument.presentationml.slideLayout+xml"/>
  <Override PartName="/ppt/slideLayouts/slideLayout1152.xml" ContentType="application/vnd.openxmlformats-officedocument.presentationml.slideLayout+xml"/>
  <Override PartName="/ppt/slideLayouts/slideLayout1297.xml" ContentType="application/vnd.openxmlformats-officedocument.presentationml.slideLayout+xml"/>
  <Override PartName="/ppt/theme/theme15.xml" ContentType="application/vnd.openxmlformats-officedocument.theme+xml"/>
  <Override PartName="/ppt/slideLayouts/slideLayout280.xml" ContentType="application/vnd.openxmlformats-officedocument.presentationml.slideLayout+xml"/>
  <Override PartName="/ppt/slideLayouts/slideLayout772.xml" ContentType="application/vnd.openxmlformats-officedocument.presentationml.slideLayout+xml"/>
  <Override PartName="/ppt/slideLayouts/slideLayout1228.xml" ContentType="application/vnd.openxmlformats-officedocument.presentationml.slideLayout+xml"/>
  <Override PartName="/ppt/theme/theme40.xml" ContentType="application/vnd.openxmlformats-officedocument.theme+xml"/>
  <Override PartName="/ppt/slideLayouts/slideLayout517.xml" ContentType="application/vnd.openxmlformats-officedocument.presentationml.slideLayout+xml"/>
  <Override PartName="/ppt/slideLayouts/slideLayout703.xml" ContentType="application/vnd.openxmlformats-officedocument.presentationml.slideLayout+xml"/>
  <Override PartName="/ppt/slideLayouts/slideLayout848.xml" ContentType="application/vnd.openxmlformats-officedocument.presentationml.slideLayout+xml"/>
  <Override PartName="/ppt/slideLayouts/slideLayout1067.xml" ContentType="application/vnd.openxmlformats-officedocument.presentationml.slideLayout+xml"/>
  <Override PartName="/ppt/slideMasters/slideMaster102.xml" ContentType="application/vnd.openxmlformats-officedocument.presentationml.slideMaster+xml"/>
  <Override PartName="/ppt/theme/theme7.xml" ContentType="application/vnd.openxmlformats-officedocument.theme+xml"/>
  <Override PartName="/ppt/slideLayouts/slideLayout211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687.xml" ContentType="application/vnd.openxmlformats-officedocument.presentationml.slideLayout+xml"/>
  <Override PartName="/ppt/slideLayouts/slideLayout873.xml" ContentType="application/vnd.openxmlformats-officedocument.presentationml.slideLayout+xml"/>
  <Override PartName="/ppt/slideLayouts/slideLayout1253.xml" ContentType="application/vnd.openxmlformats-officedocument.presentationml.slideLayout+xml"/>
  <Override PartName="/ppt/slideMasters/slideMaster79.xml" ContentType="application/vnd.openxmlformats-officedocument.presentationml.slideMaster+xml"/>
  <Override PartName="/ppt/slideLayouts/slideLayout48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618.xml" ContentType="application/vnd.openxmlformats-officedocument.presentationml.slideLayout+xml"/>
  <Override PartName="/ppt/slideLayouts/slideLayout1092.xml" ContentType="application/vnd.openxmlformats-officedocument.presentationml.slideLayout+xml"/>
  <Override PartName="/ppt/slideLayouts/slideLayout1329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804.xml" ContentType="application/vnd.openxmlformats-officedocument.presentationml.slideLayout+xml"/>
  <Override PartName="/ppt/slideLayouts/slideLayout949.xml" ContentType="application/vnd.openxmlformats-officedocument.presentationml.slideLayout+xml"/>
  <Override PartName="/ppt/slideLayouts/slideLayout1023.xml" ContentType="application/vnd.openxmlformats-officedocument.presentationml.slideLayout+xml"/>
  <Override PartName="/ppt/slideLayouts/slideLayout1168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643.xml" ContentType="application/vnd.openxmlformats-officedocument.presentationml.slideLayout+xml"/>
  <Override PartName="/ppt/slideLayouts/slideLayout788.xml" ContentType="application/vnd.openxmlformats-officedocument.presentationml.slideLayout+xml"/>
  <Override PartName="/ppt/slideLayouts/slideLayout974.xml" ContentType="application/vnd.openxmlformats-officedocument.presentationml.slideLayout+xml"/>
  <Override PartName="/ppt/slideLayouts/slideLayout1193.xml" ContentType="application/vnd.openxmlformats-officedocument.presentationml.slideLayout+xml"/>
  <Override PartName="/ppt/slideMasters/slideMaster35.xml" ContentType="application/vnd.openxmlformats-officedocument.presentationml.slideMaster+xml"/>
  <Override PartName="/ppt/slideMasters/slideMaster118.xml" ContentType="application/vnd.openxmlformats-officedocument.presentationml.slideMaster+xml"/>
  <Override PartName="/ppt/slideLayouts/slideLayout15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theme/theme56.xml" ContentType="application/vnd.openxmlformats-officedocument.theme+xml"/>
  <Override PartName="/ppt/slideLayouts/slideLayout719.xml" ContentType="application/vnd.openxmlformats-officedocument.presentationml.slideLayout+xml"/>
  <Override PartName="/ppt/slideLayouts/slideLayout1269.xml" ContentType="application/vnd.openxmlformats-officedocument.presentationml.slideLayout+xml"/>
  <Override PartName="/ppt/slides/slide30.xml" ContentType="application/vnd.openxmlformats-officedocument.presentationml.slide+xml"/>
  <Override PartName="/ppt/slideLayouts/slideLayout227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889.xml" ContentType="application/vnd.openxmlformats-officedocument.presentationml.slideLayout+xml"/>
  <Override PartName="/ppt/slideLayouts/slideLayout905.xml" ContentType="application/vnd.openxmlformats-officedocument.presentationml.slideLayout+xml"/>
  <Override PartName="/ppt/slideLayouts/slideLayout1124.xml" ContentType="application/vnd.openxmlformats-officedocument.presentationml.slideLayout+xml"/>
  <Override PartName="/ppt/slideLayouts/slideLayout1310.xml" ContentType="application/vnd.openxmlformats-officedocument.presentationml.slideLayout+xml"/>
  <Override PartName="/ppt/slideMasters/slideMaster60.xml" ContentType="application/vnd.openxmlformats-officedocument.presentationml.slideMaster+xml"/>
  <Override PartName="/ppt/slideLayouts/slideLayout252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744.xml" ContentType="application/vnd.openxmlformats-officedocument.presentationml.slideLayout+xml"/>
  <Override PartName="/ppt/theme/theme81.xml" ContentType="application/vnd.openxmlformats-officedocument.theme+xml"/>
  <Override PartName="/ppt/slideLayouts/slideLayout930.xml" ContentType="application/vnd.openxmlformats-officedocument.presentationml.slideLayout+xml"/>
  <Override PartName="/ppt/theme/theme113.xml" ContentType="application/vnd.openxmlformats-officedocument.theme+xml"/>
  <Override PartName="/ppt/slideLayouts/slideLayout1294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Layouts/slideLayout583.xml" ContentType="application/vnd.openxmlformats-officedocument.presentationml.slideLayout+xml"/>
  <Override PartName="/ppt/slideLayouts/slideLayout1039.xml" ContentType="application/vnd.openxmlformats-officedocument.presentationml.slideLayout+xml"/>
  <Override PartName="/ppt/slideLayouts/slideLayout1225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659.xml" ContentType="application/vnd.openxmlformats-officedocument.presentationml.slideLayout+xml"/>
  <Override PartName="/ppt/slideLayouts/slideLayout845.xml" ContentType="application/vnd.openxmlformats-officedocument.presentationml.slideLayout+xml"/>
  <Override PartName="/ppt/slideLayouts/slideLayout1064.xml" ContentType="application/vnd.openxmlformats-officedocument.presentationml.slideLayout+xml"/>
  <Override PartName="/ppt/theme/theme4.xml" ContentType="application/vnd.openxmlformats-officedocument.theme+xml"/>
  <Override PartName="/ppt/slideLayouts/slideLayout167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684.xml" ContentType="application/vnd.openxmlformats-officedocument.presentationml.slideLayout+xml"/>
  <Override PartName="/ppt/slideLayouts/slideLayout700.xml" ContentType="application/vnd.openxmlformats-officedocument.presentationml.slideLayout+xml"/>
  <Override PartName="/ppt/slideLayouts/slideLayout1250.xml" ContentType="application/vnd.openxmlformats-officedocument.presentationml.slideLayout+xml"/>
  <Override PartName="/ppt/slideMasters/slideMaster76.xml" ContentType="application/vnd.openxmlformats-officedocument.presentationml.slideMaster+xml"/>
  <Override PartName="/ppt/slideLayouts/slideLayout45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870.xml" ContentType="application/vnd.openxmlformats-officedocument.presentationml.slideLayout+xml"/>
  <Override PartName="/ppt/slideLayouts/slideLayout1326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599.xml" ContentType="application/vnd.openxmlformats-officedocument.presentationml.slideLayout+xml"/>
  <Override PartName="/ppt/slideLayouts/slideLayout615.xml" ContentType="application/vnd.openxmlformats-officedocument.presentationml.slideLayout+xml"/>
  <Override PartName="/ppt/slideLayouts/slideLayout801.xml" ContentType="application/vnd.openxmlformats-officedocument.presentationml.slideLayout+xml"/>
  <Override PartName="/ppt/slideLayouts/slideLayout946.xml" ContentType="application/vnd.openxmlformats-officedocument.presentationml.slideLayout+xml"/>
  <Override PartName="/ppt/theme/theme97.xml" ContentType="application/vnd.openxmlformats-officedocument.theme+xml"/>
  <Override PartName="/ppt/slideLayouts/slideLayout1165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28.xml" ContentType="application/vnd.openxmlformats-officedocument.theme+xml"/>
  <Override PartName="/ppt/slideLayouts/slideLayout454.xml" ContentType="application/vnd.openxmlformats-officedocument.presentationml.slideLayout+xml"/>
  <Override PartName="/ppt/slideLayouts/slideLayout640.xml" ContentType="application/vnd.openxmlformats-officedocument.presentationml.slideLayout+xml"/>
  <Override PartName="/ppt/slideLayouts/slideLayout785.xml" ContentType="application/vnd.openxmlformats-officedocument.presentationml.slideLayout+xml"/>
  <Override PartName="/ppt/slideLayouts/slideLayout1020.xml" ContentType="application/vnd.openxmlformats-officedocument.presentationml.slideLayout+xml"/>
  <Override PartName="/ppt/slideMasters/slideMaster32.xml" ContentType="application/vnd.openxmlformats-officedocument.presentationml.slideMaster+xml"/>
  <Override PartName="/ppt/slideLayouts/slideLayout293.xml" ContentType="application/vnd.openxmlformats-officedocument.presentationml.slideLayout+xml"/>
  <Override PartName="/ppt/slideLayouts/slideLayout716.xml" ContentType="application/vnd.openxmlformats-officedocument.presentationml.slideLayout+xml"/>
  <Override PartName="/ppt/slideLayouts/slideLayout971.xml" ContentType="application/vnd.openxmlformats-officedocument.presentationml.slideLayout+xml"/>
  <Override PartName="/ppt/slideLayouts/slideLayout1190.xml" ContentType="application/vnd.openxmlformats-officedocument.presentationml.slideLayout+xml"/>
  <Override PartName="/ppt/slideMasters/slideMaster115.xml" ContentType="application/vnd.openxmlformats-officedocument.presentationml.slideMaster+xml"/>
  <Override PartName="/ppt/slideLayouts/slideLayout224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555.xml" ContentType="application/vnd.openxmlformats-officedocument.presentationml.slideLayout+xml"/>
  <Override PartName="/ppt/theme/theme53.xml" ContentType="application/vnd.openxmlformats-officedocument.theme+xml"/>
  <Override PartName="/ppt/slideLayouts/slideLayout902.xml" ContentType="application/vnd.openxmlformats-officedocument.presentationml.slideLayout+xml"/>
  <Override PartName="/ppt/slideLayouts/slideLayout1121.xml" ContentType="application/vnd.openxmlformats-officedocument.presentationml.slideLayout+xml"/>
  <Override PartName="/ppt/slideLayouts/slideLayout1266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Layouts/slideLayout394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741.xml" ContentType="application/vnd.openxmlformats-officedocument.presentationml.slideLayout+xml"/>
  <Override PartName="/ppt/slideLayouts/slideLayout886.xml" ContentType="application/vnd.openxmlformats-officedocument.presentationml.slideLayout+xml"/>
  <Override PartName="/ppt/theme/theme110.xml" ContentType="application/vnd.openxmlformats-officedocument.theme+xml"/>
  <Override PartName="/ppt/slideLayouts/slideLayout1291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817.xml" ContentType="application/vnd.openxmlformats-officedocument.presentationml.slideLayout+xml"/>
  <Override PartName="/ppt/slideLayouts/slideLayout1036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656.xml" ContentType="application/vnd.openxmlformats-officedocument.presentationml.slideLayout+xml"/>
  <Override PartName="/ppt/slideLayouts/slideLayout987.xml" ContentType="application/vnd.openxmlformats-officedocument.presentationml.slideLayout+xml"/>
  <Override PartName="/ppt/slideLayouts/slideLayout1222.xml" ContentType="application/vnd.openxmlformats-officedocument.presentationml.slideLayout+xml"/>
  <Override PartName="/ppt/slideMasters/slideMaster48.xml" ContentType="application/vnd.openxmlformats-officedocument.presentationml.slideMaster+xml"/>
  <Override PartName="/ppt/slides/slide18.xml" ContentType="application/vnd.openxmlformats-officedocument.presentationml.slide+xml"/>
  <Override PartName="/ppt/slideLayouts/slideLayout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511.xml" ContentType="application/vnd.openxmlformats-officedocument.presentationml.slideLayout+xml"/>
  <Override PartName="/ppt/theme/theme69.xml" ContentType="application/vnd.openxmlformats-officedocument.theme+xml"/>
  <Override PartName="/ppt/slideLayouts/slideLayout842.xml" ContentType="application/vnd.openxmlformats-officedocument.presentationml.slideLayout+xml"/>
  <Override PartName="/ppt/slideLayouts/slideLayout1061.xml" ContentType="application/vnd.openxmlformats-officedocument.presentationml.slideLayout+xml"/>
  <Override PartName="/ppt/theme/theme1.xml" ContentType="application/vnd.openxmlformats-officedocument.theme+xml"/>
  <Override PartName="/ppt/slideLayouts/slideLayout681.xml" ContentType="application/vnd.openxmlformats-officedocument.presentationml.slideLayout+xml"/>
  <Override PartName="/ppt/slideLayouts/slideLayout918.xml" ContentType="application/vnd.openxmlformats-officedocument.presentationml.slideLayout+xml"/>
  <Override PartName="/ppt/slideLayouts/slideLayout1137.xml" ContentType="application/vnd.openxmlformats-officedocument.presentationml.slideLayout+xml"/>
  <Override PartName="/ppt/slideMasters/slideMaster73.xml" ContentType="application/vnd.openxmlformats-officedocument.presentationml.slideMaster+xml"/>
  <Override PartName="/ppt/slideLayouts/slideLayout42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612.xml" ContentType="application/vnd.openxmlformats-officedocument.presentationml.slideLayout+xml"/>
  <Override PartName="/ppt/slideLayouts/slideLayout757.xml" ContentType="application/vnd.openxmlformats-officedocument.presentationml.slideLayout+xml"/>
  <Override PartName="/ppt/slideLayouts/slideLayout943.xml" ContentType="application/vnd.openxmlformats-officedocument.presentationml.slideLayout+xml"/>
  <Override PartName="/ppt/theme/theme94.xml" ContentType="application/vnd.openxmlformats-officedocument.theme+xml"/>
  <Override PartName="/ppt/slideLayouts/slideLayout1323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596.xml" ContentType="application/vnd.openxmlformats-officedocument.presentationml.slideLayout+xml"/>
  <Override PartName="/ppt/slideLayouts/slideLayout782.xml" ContentType="application/vnd.openxmlformats-officedocument.presentationml.slideLayout+xml"/>
  <Override PartName="/ppt/slideLayouts/slideLayout1162.xml" ContentType="application/vnd.openxmlformats-officedocument.presentationml.slideLayout+xml"/>
  <Override PartName="/ppt/theme/theme25.xml" ContentType="application/vnd.openxmlformats-officedocument.theme+xml"/>
  <Override PartName="/ppt/slideLayouts/slideLayout290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1238.xml" ContentType="application/vnd.openxmlformats-officedocument.presentationml.slideLayout+xml"/>
  <Override PartName="/ppt/slideMasters/slideMaster112.xml" ContentType="application/vnd.openxmlformats-officedocument.presentationml.slideMaster+xml"/>
  <Override PartName="/ppt/slideLayouts/slideLayout366.xml" ContentType="application/vnd.openxmlformats-officedocument.presentationml.slideLayout+xml"/>
  <Override PartName="/ppt/theme/theme50.xml" ContentType="application/vnd.openxmlformats-officedocument.theme+xml"/>
  <Override PartName="/ppt/slideLayouts/slideLayout713.xml" ContentType="application/vnd.openxmlformats-officedocument.presentationml.slideLayout+xml"/>
  <Override PartName="/ppt/slideLayouts/slideLayout858.xml" ContentType="application/vnd.openxmlformats-officedocument.presentationml.slideLayout+xml"/>
  <Override PartName="/ppt/slideLayouts/slideLayout1077.xml" ContentType="application/vnd.openxmlformats-officedocument.presentationml.slideLayout+xml"/>
  <Override PartName="/ppt/slideLayouts/slideLayout1263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slideLayouts/slideLayout22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697.xml" ContentType="application/vnd.openxmlformats-officedocument.presentationml.slideLayout+xml"/>
  <Override PartName="/ppt/slideLayouts/slideLayout883.xml" ContentType="application/vnd.openxmlformats-officedocument.presentationml.slideLayout+xml"/>
  <Override PartName="/ppt/slideLayouts/slideLayout1008.xml" ContentType="application/vnd.openxmlformats-officedocument.presentationml.slideLayout+xml"/>
  <Override PartName="/ppt/slideLayouts/slideLayout1339.xml" ContentType="application/vnd.openxmlformats-officedocument.presentationml.slideLayout+xml"/>
  <Override PartName="/ppt/slideMasters/slideMaster89.xml" ContentType="application/vnd.openxmlformats-officedocument.presentationml.slideMaster+xml"/>
  <Override PartName="/ppt/slideLayouts/slideLayout58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628.xml" ContentType="application/vnd.openxmlformats-officedocument.presentationml.slideLayout+xml"/>
  <Override PartName="/ppt/slideLayouts/slideLayout959.xml" ContentType="application/vnd.openxmlformats-officedocument.presentationml.slideLayout+xml"/>
  <Override PartName="/ppt/slideLayouts/slideLayout1178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798.xml" ContentType="application/vnd.openxmlformats-officedocument.presentationml.slideLayout+xml"/>
  <Override PartName="/ppt/slideLayouts/slideLayout814.xml" ContentType="application/vnd.openxmlformats-officedocument.presentationml.slideLayout+xml"/>
  <Override PartName="/ppt/slideLayouts/slideLayout1033.xml" ContentType="application/vnd.openxmlformats-officedocument.presentationml.slideLayout+xml"/>
  <Override PartName="/ppt/slides/slide15.xml" ContentType="application/vnd.openxmlformats-officedocument.presentationml.slide+xml"/>
  <Override PartName="/ppt/slideLayouts/slideLayout161.xml" ContentType="application/vnd.openxmlformats-officedocument.presentationml.slideLayout+xml"/>
  <Override PartName="/ppt/slideLayouts/slideLayout653.xml" ContentType="application/vnd.openxmlformats-officedocument.presentationml.slideLayout+xml"/>
  <Override PartName="/ppt/slideLayouts/slideLayout984.xml" ContentType="application/vnd.openxmlformats-officedocument.presentationml.slideLayout+xml"/>
  <Override PartName="/ppt/slideLayouts/slideLayout1109.xml" ContentType="application/vnd.openxmlformats-officedocument.presentationml.slideLayout+xml"/>
  <Override PartName="/ppt/slideMasters/slideMaster45.xml" ContentType="application/vnd.openxmlformats-officedocument.presentationml.slideMaster+xml"/>
  <Override PartName="/ppt/slideLayouts/slideLayout14.xml" ContentType="application/vnd.openxmlformats-officedocument.presentationml.slideLayout+xml"/>
  <Override PartName="/ppt/slideLayouts/slideLayout492.xml" ContentType="application/vnd.openxmlformats-officedocument.presentationml.slideLayout+xml"/>
  <Override PartName="/ppt/theme/theme66.xml" ContentType="application/vnd.openxmlformats-officedocument.theme+xml"/>
  <Override PartName="/ppt/slideLayouts/slideLayout729.xml" ContentType="application/vnd.openxmlformats-officedocument.presentationml.slideLayout+xml"/>
  <Override PartName="/ppt/slideLayouts/slideLayout915.xml" ContentType="application/vnd.openxmlformats-officedocument.presentationml.slideLayout+xml"/>
  <Override PartName="/ppt/slideLayouts/slideLayout1134.xml" ContentType="application/vnd.openxmlformats-officedocument.presentationml.slideLayout+xml"/>
  <Override PartName="/ppt/slideLayouts/slideLayout1279.xml" ContentType="application/vnd.openxmlformats-officedocument.presentationml.slideLayout+xml"/>
  <Override PartName="/ppt/slideMasters/slideMaster70.xml" ContentType="application/vnd.openxmlformats-officedocument.presentationml.slideMaster+xml"/>
  <Override PartName="/ppt/slideLayouts/slideLayout237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754.xml" ContentType="application/vnd.openxmlformats-officedocument.presentationml.slideLayout+xml"/>
  <Override PartName="/ppt/slideLayouts/slideLayout899.xml" ContentType="application/vnd.openxmlformats-officedocument.presentationml.slideLayout+xml"/>
  <Override PartName="/ppt/theme/theme91.xml" ContentType="application/vnd.openxmlformats-officedocument.theme+xml"/>
  <Override PartName="/ppt/slideLayouts/slideLayout1320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593.xml" ContentType="application/vnd.openxmlformats-officedocument.presentationml.slideLayout+xml"/>
  <Override PartName="/ppt/slideLayouts/slideLayout940.xml" ContentType="application/vnd.openxmlformats-officedocument.presentationml.slideLayout+xml"/>
  <Override PartName="/ppt/theme/theme123.xml" ContentType="application/vnd.openxmlformats-officedocument.theme+xml"/>
  <Override PartName="/ppt/slideLayouts/slideLayout99.xml" ContentType="application/vnd.openxmlformats-officedocument.presentationml.slideLayout+xml"/>
  <Override PartName="/ppt/theme/theme22.xml" ContentType="application/vnd.openxmlformats-officedocument.theme+xml"/>
  <Override PartName="/ppt/slideLayouts/slideLayout338.xml" ContentType="application/vnd.openxmlformats-officedocument.presentationml.slideLayout+xml"/>
  <Override PartName="/ppt/slideLayouts/slideLayout669.xml" ContentType="application/vnd.openxmlformats-officedocument.presentationml.slideLayout+xml"/>
  <Override PartName="/ppt/slideLayouts/slideLayout1049.xml" ContentType="application/vnd.openxmlformats-officedocument.presentationml.slideLayout+xml"/>
  <Override PartName="/ppt/slideLayouts/slideLayout1235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710.xml" ContentType="application/vnd.openxmlformats-officedocument.presentationml.slideLayout+xml"/>
  <Override PartName="/ppt/slideLayouts/slideLayout855.xml" ContentType="application/vnd.openxmlformats-officedocument.presentationml.slideLayout+xml"/>
  <Override PartName="/ppt/slideLayouts/slideLayout1074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694.xml" ContentType="application/vnd.openxmlformats-officedocument.presentationml.slideLayout+xml"/>
  <Override PartName="/ppt/slideLayouts/slideLayout1260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86.xml" ContentType="application/vnd.openxmlformats-officedocument.presentationml.slideMaster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625.xml" ContentType="application/vnd.openxmlformats-officedocument.presentationml.slideLayout+xml"/>
  <Override PartName="/ppt/slideLayouts/slideLayout880.xml" ContentType="application/vnd.openxmlformats-officedocument.presentationml.slideLayout+xml"/>
  <Override PartName="/ppt/slideLayouts/slideLayout1005.xml" ContentType="application/vnd.openxmlformats-officedocument.presentationml.slideLayout+xml"/>
  <Override PartName="/ppt/slideLayouts/slideLayout1336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811.xml" ContentType="application/vnd.openxmlformats-officedocument.presentationml.slideLayout+xml"/>
  <Override PartName="/ppt/slideLayouts/slideLayout956.xml" ContentType="application/vnd.openxmlformats-officedocument.presentationml.slideLayout+xml"/>
  <Override PartName="/ppt/slideLayouts/slideLayout1030.xml" ContentType="application/vnd.openxmlformats-officedocument.presentationml.slideLayout+xml"/>
  <Override PartName="/ppt/slideLayouts/slideLayout1175.xml" ContentType="application/vnd.openxmlformats-officedocument.presentationml.slideLayout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Layouts/slideLayout80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38.xml" ContentType="application/vnd.openxmlformats-officedocument.theme+xml"/>
  <Override PartName="/ppt/slideLayouts/slideLayout650.xml" ContentType="application/vnd.openxmlformats-officedocument.presentationml.slideLayout+xml"/>
  <Override PartName="/ppt/slideLayouts/slideLayout795.xml" ContentType="application/vnd.openxmlformats-officedocument.presentationml.slideLayout+xml"/>
  <Override PartName="/ppt/slideLayouts/slideLayout981.xml" ContentType="application/vnd.openxmlformats-officedocument.presentationml.slideLayout+xml"/>
  <Override PartName="/ppt/slideLayouts/slideLayout1106.xml" ContentType="application/vnd.openxmlformats-officedocument.presentationml.slideLayout+xml"/>
  <Override PartName="/ppt/slideMasters/slideMaster42.xml" ContentType="application/vnd.openxmlformats-officedocument.presentationml.slideMaster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63.xml" ContentType="application/vnd.openxmlformats-officedocument.theme+xml"/>
  <Override PartName="/ppt/slideLayouts/slideLayout726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896.xml" ContentType="application/vnd.openxmlformats-officedocument.presentationml.slideLayout+xml"/>
  <Override PartName="/ppt/slideLayouts/slideLayout912.xml" ContentType="application/vnd.openxmlformats-officedocument.presentationml.slideLayout+xml"/>
  <Override PartName="/ppt/slideLayouts/slideLayout1131.xml" ContentType="application/vnd.openxmlformats-officedocument.presentationml.slideLayout+xml"/>
  <Override PartName="/ppt/slideLayouts/slideLayout1276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751.xml" ContentType="application/vnd.openxmlformats-officedocument.presentationml.slideLayout+xml"/>
  <Override PartName="/ppt/slideLayouts/slideLayout1207.xml" ContentType="application/vnd.openxmlformats-officedocument.presentationml.slideLayout+xml"/>
  <Override PartName="/ppt/theme/theme120.xml" ContentType="application/vnd.openxmlformats-officedocument.theme+xml"/>
  <Override PartName="/ppt/slideLayouts/slideLayout149.xml" ContentType="application/vnd.openxmlformats-officedocument.presentationml.slideLayout+xml"/>
  <Override PartName="/ppt/slideLayouts/slideLayout590.xml" ContentType="application/vnd.openxmlformats-officedocument.presentationml.slideLayout+xml"/>
  <Override PartName="/ppt/slideLayouts/slideLayout827.xml" ContentType="application/vnd.openxmlformats-officedocument.presentationml.slideLayout+xml"/>
  <Override PartName="/ppt/slideLayouts/slideLayout1046.xml" ContentType="application/vnd.openxmlformats-officedocument.presentationml.slideLayout+xml"/>
  <Override PartName="/ppt/slides/slide28.xml" ContentType="application/vnd.openxmlformats-officedocument.presentationml.slide+xml"/>
  <Override PartName="/ppt/slideLayouts/slideLayout96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666.xml" ContentType="application/vnd.openxmlformats-officedocument.presentationml.slideLayout+xml"/>
  <Override PartName="/ppt/slideLayouts/slideLayout852.xml" ContentType="application/vnd.openxmlformats-officedocument.presentationml.slideLayout+xml"/>
  <Override PartName="/ppt/slideLayouts/slideLayout997.xml" ContentType="application/vnd.openxmlformats-officedocument.presentationml.slideLayout+xml"/>
  <Override PartName="/ppt/slideLayouts/slideLayout1232.xml" ContentType="application/vnd.openxmlformats-officedocument.presentationml.slideLayout+xml"/>
  <Override PartName="/ppt/slideMasters/slideMaster58.xml" ContentType="application/vnd.openxmlformats-officedocument.presentationml.slideMaster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691.xml" ContentType="application/vnd.openxmlformats-officedocument.presentationml.slideLayout+xml"/>
  <Override PartName="/ppt/theme/theme79.xml" ContentType="application/vnd.openxmlformats-officedocument.theme+xml"/>
  <Override PartName="/ppt/slideLayouts/slideLayout1071.xml" ContentType="application/vnd.openxmlformats-officedocument.presentationml.slideLayout+xml"/>
  <Override PartName="/ppt/slideLayouts/slideLayout1308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928.xml" ContentType="application/vnd.openxmlformats-officedocument.presentationml.slideLayout+xml"/>
  <Override PartName="/ppt/slideLayouts/slideLayout1002.xml" ContentType="application/vnd.openxmlformats-officedocument.presentationml.slideLayout+xml"/>
  <Override PartName="/ppt/slideLayouts/slideLayout1147.xml" ContentType="application/vnd.openxmlformats-officedocument.presentationml.slideLayout+xml"/>
  <Override PartName="/ppt/slideLayouts/slideLayout1333.xml" ContentType="application/vnd.openxmlformats-officedocument.presentationml.slideLayout+xml"/>
  <Override PartName="/ppt/slideMasters/slideMaster83.xml" ContentType="application/vnd.openxmlformats-officedocument.presentationml.slideMaster+xml"/>
  <Override PartName="/ppt/slideLayouts/slideLayout52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622.xml" ContentType="application/vnd.openxmlformats-officedocument.presentationml.slideLayout+xml"/>
  <Override PartName="/ppt/slideLayouts/slideLayout767.xml" ContentType="application/vnd.openxmlformats-officedocument.presentationml.slideLayout+xml"/>
  <Override PartName="/ppt/slideLayouts/slideLayout953.xml" ContentType="application/vnd.openxmlformats-officedocument.presentationml.slideLayout+xml"/>
  <Override PartName="/ppt/slideLayouts/slideLayout1172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Layouts/slideLayout130.xml" ContentType="application/vnd.openxmlformats-officedocument.presentationml.slideLayout+xml"/>
  <Override PartName="/ppt/theme/theme35.xml" ContentType="application/vnd.openxmlformats-officedocument.theme+xml"/>
  <Override PartName="/ppt/slideLayouts/slideLayout461.xml" ContentType="application/vnd.openxmlformats-officedocument.presentationml.slideLayout+xml"/>
  <Override PartName="/ppt/slideLayouts/slideLayout792.xml" ContentType="application/vnd.openxmlformats-officedocument.presentationml.slideLayout+xml"/>
  <Override PartName="/ppt/slideLayouts/slideLayout1248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868.xml" ContentType="application/vnd.openxmlformats-officedocument.presentationml.slideLayout+xml"/>
  <Override PartName="/ppt/slideLayouts/slideLayout1087.xml" ContentType="application/vnd.openxmlformats-officedocument.presentationml.slideLayout+xml"/>
  <Override PartName="/ppt/slideLayouts/slideLayout1103.xml" ContentType="application/vnd.openxmlformats-officedocument.presentationml.slideLayout+xml"/>
  <Override PartName="/ppt/slideMasters/slideMaster122.xml" ContentType="application/vnd.openxmlformats-officedocument.presentationml.slideMaster+xml"/>
  <Override PartName="/ppt/slideLayouts/slideLayout231.xml" ContentType="application/vnd.openxmlformats-officedocument.presentationml.slideLayout+xml"/>
  <Override PartName="/ppt/slideLayouts/slideLayout376.xml" ContentType="application/vnd.openxmlformats-officedocument.presentationml.slideLayout+xml"/>
  <Override PartName="/ppt/theme/theme60.xml" ContentType="application/vnd.openxmlformats-officedocument.theme+xml"/>
  <Override PartName="/ppt/slideLayouts/slideLayout723.xml" ContentType="application/vnd.openxmlformats-officedocument.presentationml.slideLayout+xml"/>
  <Override PartName="/ppt/slideLayouts/slideLayout1273.xml" ContentType="application/vnd.openxmlformats-officedocument.presentationml.slideLayout+xml"/>
  <Override PartName="/ppt/slideMasters/slideMaster99.xml" ContentType="application/vnd.openxmlformats-officedocument.presentationml.slideMaster+xml"/>
  <Override PartName="/ppt/slideLayouts/slideLayout68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893.xml" ContentType="application/vnd.openxmlformats-officedocument.presentationml.slideLayout+xml"/>
  <Override PartName="/ppt/slideLayouts/slideLayout1018.xml" ContentType="application/vnd.openxmlformats-officedocument.presentationml.slideLayout+xml"/>
  <Override PartName="/ppt/slideLayouts/slideLayout638.xml" ContentType="application/vnd.openxmlformats-officedocument.presentationml.slideLayout+xml"/>
  <Override PartName="/ppt/slideLayouts/slideLayout824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994.xml" ContentType="application/vnd.openxmlformats-officedocument.presentationml.slideLayout+xml"/>
  <Override PartName="/ppt/slideLayouts/slideLayout1043.xml" ContentType="application/vnd.openxmlformats-officedocument.presentationml.slideLayout+xml"/>
  <Override PartName="/ppt/slideMasters/slideMaster55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739.xml" ContentType="application/vnd.openxmlformats-officedocument.presentationml.slideLayout+xml"/>
  <Override PartName="/ppt/slideLayouts/slideLayout247.xml" ContentType="application/vnd.openxmlformats-officedocument.presentationml.slideLayout+xml"/>
  <Override PartName="/ppt/theme/theme76.xml" ContentType="application/vnd.openxmlformats-officedocument.theme+xml"/>
  <Override PartName="/ppt/slideLayouts/slideLayout925.xml" ContentType="application/vnd.openxmlformats-officedocument.presentationml.slideLayout+xml"/>
  <Override PartName="/ppt/slideLayouts/slideLayout1144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1330.xml" ContentType="application/vnd.openxmlformats-officedocument.presentationml.slideLayout+xml"/>
  <Override PartName="/ppt/slideLayouts/slideLayout1059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1245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720.xml" ContentType="application/vnd.openxmlformats-officedocument.presentationml.slideLayout+xml"/>
  <Override PartName="/ppt/slideLayouts/slideLayout890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635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821.xml" ContentType="application/vnd.openxmlformats-officedocument.presentationml.slideLayout+xml"/>
  <Override PartName="/ppt/slideLayouts/slideLayout1040.xml" ContentType="application/vnd.openxmlformats-officedocument.presentationml.slideLayout+xml"/>
  <Override PartName="/ppt/slideLayouts/slideLayout991.xml" ContentType="application/vnd.openxmlformats-officedocument.presentationml.slideLayout+xml"/>
  <Override PartName="/ppt/slideMasters/slideMaster52.xml" ContentType="application/vnd.openxmlformats-officedocument.presentationml.slideMaster+xml"/>
  <Override PartName="/ppt/slideLayouts/slideLayout736.xml" ContentType="application/vnd.openxmlformats-officedocument.presentationml.slideLayout+xml"/>
  <Override PartName="/ppt/theme/theme73.xml" ContentType="application/vnd.openxmlformats-officedocument.theme+xml"/>
  <Override PartName="/ppt/slideLayouts/slideLayout922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1141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837.xml" ContentType="application/vnd.openxmlformats-officedocument.presentationml.slideLayout+xml"/>
  <Override PartName="/ppt/slideLayouts/slideLayout1056.xml" ContentType="application/vnd.openxmlformats-officedocument.presentationml.slideLayout+xml"/>
  <Override PartName="/ppt/slideLayouts/slideLayout1242.xml" ContentType="application/vnd.openxmlformats-officedocument.presentationml.slideLayout+xml"/>
  <Override PartName="/ppt/slideLayouts/slideLayout531.xml" ContentType="application/vnd.openxmlformats-officedocument.presentationml.slideLayout+xml"/>
  <Override PartName="/ppt/slideMasters/slideMaster68.xml" ContentType="application/vnd.openxmlformats-officedocument.presentationml.slideMaster+xml"/>
  <Override PartName="/ppt/slideLayouts/slideLayout938.xml" ContentType="application/vnd.openxmlformats-officedocument.presentationml.slideLayout+xml"/>
  <Override PartName="/ppt/theme/theme89.xml" ContentType="application/vnd.openxmlformats-officedocument.theme+xml"/>
  <Override PartName="/ppt/slideLayouts/slideLayout115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  <p:sldMasterId id="2147483696" r:id="rId2"/>
    <p:sldMasterId id="2147483699" r:id="rId3"/>
    <p:sldMasterId id="2147483705" r:id="rId4"/>
    <p:sldMasterId id="2147483707" r:id="rId5"/>
    <p:sldMasterId id="2147483709" r:id="rId6"/>
    <p:sldMasterId id="2147483711" r:id="rId7"/>
    <p:sldMasterId id="2147483712" r:id="rId8"/>
    <p:sldMasterId id="2147483713" r:id="rId9"/>
    <p:sldMasterId id="2147483714" r:id="rId10"/>
    <p:sldMasterId id="2147483715" r:id="rId11"/>
    <p:sldMasterId id="2147483716" r:id="rId12"/>
    <p:sldMasterId id="2147483717" r:id="rId13"/>
    <p:sldMasterId id="2147483718" r:id="rId14"/>
    <p:sldMasterId id="2147483719" r:id="rId15"/>
    <p:sldMasterId id="2147483720" r:id="rId16"/>
    <p:sldMasterId id="2147483721" r:id="rId17"/>
    <p:sldMasterId id="2147483722" r:id="rId18"/>
    <p:sldMasterId id="2147483723" r:id="rId19"/>
    <p:sldMasterId id="2147483724" r:id="rId20"/>
    <p:sldMasterId id="2147483725" r:id="rId21"/>
    <p:sldMasterId id="2147483726" r:id="rId22"/>
    <p:sldMasterId id="2147483727" r:id="rId23"/>
    <p:sldMasterId id="2147483728" r:id="rId24"/>
    <p:sldMasterId id="2147483729" r:id="rId25"/>
    <p:sldMasterId id="2147483730" r:id="rId26"/>
    <p:sldMasterId id="2147483731" r:id="rId27"/>
    <p:sldMasterId id="2147483732" r:id="rId28"/>
    <p:sldMasterId id="2147483733" r:id="rId29"/>
    <p:sldMasterId id="2147483734" r:id="rId30"/>
    <p:sldMasterId id="2147483735" r:id="rId31"/>
    <p:sldMasterId id="2147483736" r:id="rId32"/>
    <p:sldMasterId id="2147483737" r:id="rId33"/>
    <p:sldMasterId id="2147483738" r:id="rId34"/>
    <p:sldMasterId id="2147483739" r:id="rId35"/>
    <p:sldMasterId id="2147483740" r:id="rId36"/>
    <p:sldMasterId id="2147483741" r:id="rId37"/>
    <p:sldMasterId id="2147483742" r:id="rId38"/>
    <p:sldMasterId id="2147483743" r:id="rId39"/>
    <p:sldMasterId id="2147483744" r:id="rId40"/>
    <p:sldMasterId id="2147483745" r:id="rId41"/>
    <p:sldMasterId id="2147483746" r:id="rId42"/>
    <p:sldMasterId id="2147483747" r:id="rId43"/>
    <p:sldMasterId id="2147483748" r:id="rId44"/>
    <p:sldMasterId id="2147483749" r:id="rId45"/>
    <p:sldMasterId id="2147483750" r:id="rId46"/>
    <p:sldMasterId id="2147483751" r:id="rId47"/>
    <p:sldMasterId id="2147483752" r:id="rId48"/>
    <p:sldMasterId id="2147483753" r:id="rId49"/>
    <p:sldMasterId id="2147483754" r:id="rId50"/>
    <p:sldMasterId id="2147483755" r:id="rId51"/>
    <p:sldMasterId id="2147483756" r:id="rId52"/>
    <p:sldMasterId id="2147483757" r:id="rId53"/>
    <p:sldMasterId id="2147483758" r:id="rId54"/>
    <p:sldMasterId id="2147483759" r:id="rId55"/>
    <p:sldMasterId id="2147483760" r:id="rId56"/>
    <p:sldMasterId id="2147483761" r:id="rId57"/>
    <p:sldMasterId id="2147483762" r:id="rId58"/>
    <p:sldMasterId id="2147483763" r:id="rId59"/>
    <p:sldMasterId id="2147483764" r:id="rId60"/>
    <p:sldMasterId id="2147483765" r:id="rId61"/>
    <p:sldMasterId id="2147483766" r:id="rId62"/>
    <p:sldMasterId id="2147483767" r:id="rId63"/>
    <p:sldMasterId id="2147483768" r:id="rId64"/>
    <p:sldMasterId id="2147483769" r:id="rId65"/>
    <p:sldMasterId id="2147483770" r:id="rId66"/>
    <p:sldMasterId id="2147483771" r:id="rId67"/>
    <p:sldMasterId id="2147483772" r:id="rId68"/>
    <p:sldMasterId id="2147483773" r:id="rId69"/>
    <p:sldMasterId id="2147483774" r:id="rId70"/>
    <p:sldMasterId id="2147483775" r:id="rId71"/>
    <p:sldMasterId id="2147483776" r:id="rId72"/>
    <p:sldMasterId id="2147483777" r:id="rId73"/>
    <p:sldMasterId id="2147483778" r:id="rId74"/>
    <p:sldMasterId id="2147483779" r:id="rId75"/>
    <p:sldMasterId id="2147483780" r:id="rId76"/>
    <p:sldMasterId id="2147483781" r:id="rId77"/>
    <p:sldMasterId id="2147483782" r:id="rId78"/>
    <p:sldMasterId id="2147483783" r:id="rId79"/>
    <p:sldMasterId id="2147483784" r:id="rId80"/>
    <p:sldMasterId id="2147483785" r:id="rId81"/>
    <p:sldMasterId id="2147483786" r:id="rId82"/>
    <p:sldMasterId id="2147483787" r:id="rId83"/>
    <p:sldMasterId id="2147483788" r:id="rId84"/>
    <p:sldMasterId id="2147483789" r:id="rId85"/>
    <p:sldMasterId id="2147483790" r:id="rId86"/>
    <p:sldMasterId id="2147483791" r:id="rId87"/>
    <p:sldMasterId id="2147483792" r:id="rId88"/>
    <p:sldMasterId id="2147483793" r:id="rId89"/>
    <p:sldMasterId id="2147483794" r:id="rId90"/>
    <p:sldMasterId id="2147483795" r:id="rId91"/>
    <p:sldMasterId id="2147483796" r:id="rId92"/>
    <p:sldMasterId id="2147483797" r:id="rId93"/>
    <p:sldMasterId id="2147483798" r:id="rId94"/>
    <p:sldMasterId id="2147483799" r:id="rId95"/>
    <p:sldMasterId id="2147483800" r:id="rId96"/>
    <p:sldMasterId id="2147483801" r:id="rId97"/>
    <p:sldMasterId id="2147483802" r:id="rId98"/>
    <p:sldMasterId id="2147483803" r:id="rId99"/>
    <p:sldMasterId id="2147483804" r:id="rId100"/>
    <p:sldMasterId id="2147483805" r:id="rId101"/>
    <p:sldMasterId id="2147483806" r:id="rId102"/>
    <p:sldMasterId id="2147483807" r:id="rId103"/>
    <p:sldMasterId id="2147483808" r:id="rId104"/>
    <p:sldMasterId id="2147483809" r:id="rId105"/>
    <p:sldMasterId id="2147483810" r:id="rId106"/>
    <p:sldMasterId id="2147483811" r:id="rId107"/>
    <p:sldMasterId id="2147483812" r:id="rId108"/>
    <p:sldMasterId id="2147483813" r:id="rId109"/>
    <p:sldMasterId id="2147483814" r:id="rId110"/>
    <p:sldMasterId id="2147483815" r:id="rId111"/>
    <p:sldMasterId id="2147483816" r:id="rId112"/>
    <p:sldMasterId id="2147483817" r:id="rId113"/>
    <p:sldMasterId id="2147483818" r:id="rId114"/>
    <p:sldMasterId id="2147483819" r:id="rId115"/>
    <p:sldMasterId id="2147483820" r:id="rId116"/>
    <p:sldMasterId id="2147483821" r:id="rId117"/>
    <p:sldMasterId id="2147483822" r:id="rId118"/>
    <p:sldMasterId id="2147483823" r:id="rId119"/>
    <p:sldMasterId id="2147483824" r:id="rId120"/>
    <p:sldMasterId id="2147483825" r:id="rId121"/>
    <p:sldMasterId id="2147483826" r:id="rId122"/>
  </p:sldMasterIdLst>
  <p:notesMasterIdLst>
    <p:notesMasterId r:id="rId159"/>
  </p:notesMasterIdLst>
  <p:sldIdLst>
    <p:sldId id="267" r:id="rId123"/>
    <p:sldId id="257" r:id="rId124"/>
    <p:sldId id="304" r:id="rId125"/>
    <p:sldId id="268" r:id="rId126"/>
    <p:sldId id="263" r:id="rId127"/>
    <p:sldId id="264" r:id="rId128"/>
    <p:sldId id="265" r:id="rId129"/>
    <p:sldId id="266" r:id="rId130"/>
    <p:sldId id="269" r:id="rId131"/>
    <p:sldId id="271" r:id="rId132"/>
    <p:sldId id="312" r:id="rId133"/>
    <p:sldId id="314" r:id="rId134"/>
    <p:sldId id="313" r:id="rId135"/>
    <p:sldId id="283" r:id="rId136"/>
    <p:sldId id="278" r:id="rId137"/>
    <p:sldId id="275" r:id="rId138"/>
    <p:sldId id="279" r:id="rId139"/>
    <p:sldId id="276" r:id="rId140"/>
    <p:sldId id="280" r:id="rId141"/>
    <p:sldId id="292" r:id="rId142"/>
    <p:sldId id="293" r:id="rId143"/>
    <p:sldId id="294" r:id="rId144"/>
    <p:sldId id="295" r:id="rId145"/>
    <p:sldId id="296" r:id="rId146"/>
    <p:sldId id="297" r:id="rId147"/>
    <p:sldId id="298" r:id="rId148"/>
    <p:sldId id="299" r:id="rId149"/>
    <p:sldId id="300" r:id="rId150"/>
    <p:sldId id="301" r:id="rId151"/>
    <p:sldId id="302" r:id="rId152"/>
    <p:sldId id="303" r:id="rId153"/>
    <p:sldId id="311" r:id="rId154"/>
    <p:sldId id="310" r:id="rId155"/>
    <p:sldId id="309" r:id="rId156"/>
    <p:sldId id="308" r:id="rId157"/>
    <p:sldId id="307" r:id="rId15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06600"/>
    <a:srgbClr val="000000"/>
    <a:srgbClr val="000099"/>
    <a:srgbClr val="0033CC"/>
    <a:srgbClr val="CC3300"/>
    <a:srgbClr val="003399"/>
    <a:srgbClr val="969696"/>
    <a:srgbClr val="CCFFFF"/>
    <a:srgbClr val="FF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272" autoAdjust="0"/>
    <p:restoredTop sz="97417" autoAdjust="0"/>
  </p:normalViewPr>
  <p:slideViewPr>
    <p:cSldViewPr>
      <p:cViewPr>
        <p:scale>
          <a:sx n="66" d="100"/>
          <a:sy n="66" d="100"/>
        </p:scale>
        <p:origin x="-1500" y="-10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26.xml"/><Relationship Id="rId117" Type="http://schemas.openxmlformats.org/officeDocument/2006/relationships/slideMaster" Target="slideMasters/slideMaster117.xml"/><Relationship Id="rId21" Type="http://schemas.openxmlformats.org/officeDocument/2006/relationships/slideMaster" Target="slideMasters/slideMaster21.xml"/><Relationship Id="rId42" Type="http://schemas.openxmlformats.org/officeDocument/2006/relationships/slideMaster" Target="slideMasters/slideMaster42.xml"/><Relationship Id="rId47" Type="http://schemas.openxmlformats.org/officeDocument/2006/relationships/slideMaster" Target="slideMasters/slideMaster47.xml"/><Relationship Id="rId63" Type="http://schemas.openxmlformats.org/officeDocument/2006/relationships/slideMaster" Target="slideMasters/slideMaster63.xml"/><Relationship Id="rId68" Type="http://schemas.openxmlformats.org/officeDocument/2006/relationships/slideMaster" Target="slideMasters/slideMaster68.xml"/><Relationship Id="rId84" Type="http://schemas.openxmlformats.org/officeDocument/2006/relationships/slideMaster" Target="slideMasters/slideMaster84.xml"/><Relationship Id="rId89" Type="http://schemas.openxmlformats.org/officeDocument/2006/relationships/slideMaster" Target="slideMasters/slideMaster89.xml"/><Relationship Id="rId112" Type="http://schemas.openxmlformats.org/officeDocument/2006/relationships/slideMaster" Target="slideMasters/slideMaster112.xml"/><Relationship Id="rId133" Type="http://schemas.openxmlformats.org/officeDocument/2006/relationships/slide" Target="slides/slide11.xml"/><Relationship Id="rId138" Type="http://schemas.openxmlformats.org/officeDocument/2006/relationships/slide" Target="slides/slide16.xml"/><Relationship Id="rId154" Type="http://schemas.openxmlformats.org/officeDocument/2006/relationships/slide" Target="slides/slide32.xml"/><Relationship Id="rId159" Type="http://schemas.openxmlformats.org/officeDocument/2006/relationships/notesMaster" Target="notesMasters/notesMaster1.xml"/><Relationship Id="rId16" Type="http://schemas.openxmlformats.org/officeDocument/2006/relationships/slideMaster" Target="slideMasters/slideMaster16.xml"/><Relationship Id="rId107" Type="http://schemas.openxmlformats.org/officeDocument/2006/relationships/slideMaster" Target="slideMasters/slideMaster107.xml"/><Relationship Id="rId11" Type="http://schemas.openxmlformats.org/officeDocument/2006/relationships/slideMaster" Target="slideMasters/slideMaster11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53" Type="http://schemas.openxmlformats.org/officeDocument/2006/relationships/slideMaster" Target="slideMasters/slideMaster53.xml"/><Relationship Id="rId58" Type="http://schemas.openxmlformats.org/officeDocument/2006/relationships/slideMaster" Target="slideMasters/slideMaster58.xml"/><Relationship Id="rId74" Type="http://schemas.openxmlformats.org/officeDocument/2006/relationships/slideMaster" Target="slideMasters/slideMaster74.xml"/><Relationship Id="rId79" Type="http://schemas.openxmlformats.org/officeDocument/2006/relationships/slideMaster" Target="slideMasters/slideMaster79.xml"/><Relationship Id="rId102" Type="http://schemas.openxmlformats.org/officeDocument/2006/relationships/slideMaster" Target="slideMasters/slideMaster102.xml"/><Relationship Id="rId123" Type="http://schemas.openxmlformats.org/officeDocument/2006/relationships/slide" Target="slides/slide1.xml"/><Relationship Id="rId128" Type="http://schemas.openxmlformats.org/officeDocument/2006/relationships/slide" Target="slides/slide6.xml"/><Relationship Id="rId144" Type="http://schemas.openxmlformats.org/officeDocument/2006/relationships/slide" Target="slides/slide22.xml"/><Relationship Id="rId149" Type="http://schemas.openxmlformats.org/officeDocument/2006/relationships/slide" Target="slides/slide27.xml"/><Relationship Id="rId5" Type="http://schemas.openxmlformats.org/officeDocument/2006/relationships/slideMaster" Target="slideMasters/slideMaster5.xml"/><Relationship Id="rId90" Type="http://schemas.openxmlformats.org/officeDocument/2006/relationships/slideMaster" Target="slideMasters/slideMaster90.xml"/><Relationship Id="rId95" Type="http://schemas.openxmlformats.org/officeDocument/2006/relationships/slideMaster" Target="slideMasters/slideMaster95.xml"/><Relationship Id="rId160" Type="http://schemas.openxmlformats.org/officeDocument/2006/relationships/presProps" Target="presProps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43" Type="http://schemas.openxmlformats.org/officeDocument/2006/relationships/slideMaster" Target="slideMasters/slideMaster43.xml"/><Relationship Id="rId48" Type="http://schemas.openxmlformats.org/officeDocument/2006/relationships/slideMaster" Target="slideMasters/slideMaster48.xml"/><Relationship Id="rId64" Type="http://schemas.openxmlformats.org/officeDocument/2006/relationships/slideMaster" Target="slideMasters/slideMaster64.xml"/><Relationship Id="rId69" Type="http://schemas.openxmlformats.org/officeDocument/2006/relationships/slideMaster" Target="slideMasters/slideMaster69.xml"/><Relationship Id="rId113" Type="http://schemas.openxmlformats.org/officeDocument/2006/relationships/slideMaster" Target="slideMasters/slideMaster113.xml"/><Relationship Id="rId118" Type="http://schemas.openxmlformats.org/officeDocument/2006/relationships/slideMaster" Target="slideMasters/slideMaster118.xml"/><Relationship Id="rId134" Type="http://schemas.openxmlformats.org/officeDocument/2006/relationships/slide" Target="slides/slide12.xml"/><Relationship Id="rId139" Type="http://schemas.openxmlformats.org/officeDocument/2006/relationships/slide" Target="slides/slide17.xml"/><Relationship Id="rId80" Type="http://schemas.openxmlformats.org/officeDocument/2006/relationships/slideMaster" Target="slideMasters/slideMaster80.xml"/><Relationship Id="rId85" Type="http://schemas.openxmlformats.org/officeDocument/2006/relationships/slideMaster" Target="slideMasters/slideMaster85.xml"/><Relationship Id="rId150" Type="http://schemas.openxmlformats.org/officeDocument/2006/relationships/slide" Target="slides/slide28.xml"/><Relationship Id="rId155" Type="http://schemas.openxmlformats.org/officeDocument/2006/relationships/slide" Target="slides/slide3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59" Type="http://schemas.openxmlformats.org/officeDocument/2006/relationships/slideMaster" Target="slideMasters/slideMaster59.xml"/><Relationship Id="rId103" Type="http://schemas.openxmlformats.org/officeDocument/2006/relationships/slideMaster" Target="slideMasters/slideMaster103.xml"/><Relationship Id="rId108" Type="http://schemas.openxmlformats.org/officeDocument/2006/relationships/slideMaster" Target="slideMasters/slideMaster108.xml"/><Relationship Id="rId124" Type="http://schemas.openxmlformats.org/officeDocument/2006/relationships/slide" Target="slides/slide2.xml"/><Relationship Id="rId129" Type="http://schemas.openxmlformats.org/officeDocument/2006/relationships/slide" Target="slides/slide7.xml"/><Relationship Id="rId54" Type="http://schemas.openxmlformats.org/officeDocument/2006/relationships/slideMaster" Target="slideMasters/slideMaster54.xml"/><Relationship Id="rId70" Type="http://schemas.openxmlformats.org/officeDocument/2006/relationships/slideMaster" Target="slideMasters/slideMaster70.xml"/><Relationship Id="rId75" Type="http://schemas.openxmlformats.org/officeDocument/2006/relationships/slideMaster" Target="slideMasters/slideMaster75.xml"/><Relationship Id="rId91" Type="http://schemas.openxmlformats.org/officeDocument/2006/relationships/slideMaster" Target="slideMasters/slideMaster91.xml"/><Relationship Id="rId96" Type="http://schemas.openxmlformats.org/officeDocument/2006/relationships/slideMaster" Target="slideMasters/slideMaster96.xml"/><Relationship Id="rId140" Type="http://schemas.openxmlformats.org/officeDocument/2006/relationships/slide" Target="slides/slide18.xml"/><Relationship Id="rId145" Type="http://schemas.openxmlformats.org/officeDocument/2006/relationships/slide" Target="slides/slide23.xml"/><Relationship Id="rId16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Master" Target="slideMasters/slideMaster49.xml"/><Relationship Id="rId57" Type="http://schemas.openxmlformats.org/officeDocument/2006/relationships/slideMaster" Target="slideMasters/slideMaster57.xml"/><Relationship Id="rId106" Type="http://schemas.openxmlformats.org/officeDocument/2006/relationships/slideMaster" Target="slideMasters/slideMaster106.xml"/><Relationship Id="rId114" Type="http://schemas.openxmlformats.org/officeDocument/2006/relationships/slideMaster" Target="slideMasters/slideMaster114.xml"/><Relationship Id="rId119" Type="http://schemas.openxmlformats.org/officeDocument/2006/relationships/slideMaster" Target="slideMasters/slideMaster119.xml"/><Relationship Id="rId127" Type="http://schemas.openxmlformats.org/officeDocument/2006/relationships/slide" Target="slides/slide5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44" Type="http://schemas.openxmlformats.org/officeDocument/2006/relationships/slideMaster" Target="slideMasters/slideMaster44.xml"/><Relationship Id="rId52" Type="http://schemas.openxmlformats.org/officeDocument/2006/relationships/slideMaster" Target="slideMasters/slideMaster52.xml"/><Relationship Id="rId60" Type="http://schemas.openxmlformats.org/officeDocument/2006/relationships/slideMaster" Target="slideMasters/slideMaster60.xml"/><Relationship Id="rId65" Type="http://schemas.openxmlformats.org/officeDocument/2006/relationships/slideMaster" Target="slideMasters/slideMaster65.xml"/><Relationship Id="rId73" Type="http://schemas.openxmlformats.org/officeDocument/2006/relationships/slideMaster" Target="slideMasters/slideMaster73.xml"/><Relationship Id="rId78" Type="http://schemas.openxmlformats.org/officeDocument/2006/relationships/slideMaster" Target="slideMasters/slideMaster78.xml"/><Relationship Id="rId81" Type="http://schemas.openxmlformats.org/officeDocument/2006/relationships/slideMaster" Target="slideMasters/slideMaster81.xml"/><Relationship Id="rId86" Type="http://schemas.openxmlformats.org/officeDocument/2006/relationships/slideMaster" Target="slideMasters/slideMaster86.xml"/><Relationship Id="rId94" Type="http://schemas.openxmlformats.org/officeDocument/2006/relationships/slideMaster" Target="slideMasters/slideMaster94.xml"/><Relationship Id="rId99" Type="http://schemas.openxmlformats.org/officeDocument/2006/relationships/slideMaster" Target="slideMasters/slideMaster99.xml"/><Relationship Id="rId101" Type="http://schemas.openxmlformats.org/officeDocument/2006/relationships/slideMaster" Target="slideMasters/slideMaster101.xml"/><Relationship Id="rId122" Type="http://schemas.openxmlformats.org/officeDocument/2006/relationships/slideMaster" Target="slideMasters/slideMaster122.xml"/><Relationship Id="rId130" Type="http://schemas.openxmlformats.org/officeDocument/2006/relationships/slide" Target="slides/slide8.xml"/><Relationship Id="rId135" Type="http://schemas.openxmlformats.org/officeDocument/2006/relationships/slide" Target="slides/slide13.xml"/><Relationship Id="rId143" Type="http://schemas.openxmlformats.org/officeDocument/2006/relationships/slide" Target="slides/slide21.xml"/><Relationship Id="rId148" Type="http://schemas.openxmlformats.org/officeDocument/2006/relationships/slide" Target="slides/slide26.xml"/><Relationship Id="rId151" Type="http://schemas.openxmlformats.org/officeDocument/2006/relationships/slide" Target="slides/slide29.xml"/><Relationship Id="rId156" Type="http://schemas.openxmlformats.org/officeDocument/2006/relationships/slide" Target="slides/slide34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Master" Target="slideMasters/slideMaster39.xml"/><Relationship Id="rId109" Type="http://schemas.openxmlformats.org/officeDocument/2006/relationships/slideMaster" Target="slideMasters/slideMaster109.xml"/><Relationship Id="rId34" Type="http://schemas.openxmlformats.org/officeDocument/2006/relationships/slideMaster" Target="slideMasters/slideMaster34.xml"/><Relationship Id="rId50" Type="http://schemas.openxmlformats.org/officeDocument/2006/relationships/slideMaster" Target="slideMasters/slideMaster50.xml"/><Relationship Id="rId55" Type="http://schemas.openxmlformats.org/officeDocument/2006/relationships/slideMaster" Target="slideMasters/slideMaster55.xml"/><Relationship Id="rId76" Type="http://schemas.openxmlformats.org/officeDocument/2006/relationships/slideMaster" Target="slideMasters/slideMaster76.xml"/><Relationship Id="rId97" Type="http://schemas.openxmlformats.org/officeDocument/2006/relationships/slideMaster" Target="slideMasters/slideMaster97.xml"/><Relationship Id="rId104" Type="http://schemas.openxmlformats.org/officeDocument/2006/relationships/slideMaster" Target="slideMasters/slideMaster104.xml"/><Relationship Id="rId120" Type="http://schemas.openxmlformats.org/officeDocument/2006/relationships/slideMaster" Target="slideMasters/slideMaster120.xml"/><Relationship Id="rId125" Type="http://schemas.openxmlformats.org/officeDocument/2006/relationships/slide" Target="slides/slide3.xml"/><Relationship Id="rId141" Type="http://schemas.openxmlformats.org/officeDocument/2006/relationships/slide" Target="slides/slide19.xml"/><Relationship Id="rId146" Type="http://schemas.openxmlformats.org/officeDocument/2006/relationships/slide" Target="slides/slide24.xml"/><Relationship Id="rId7" Type="http://schemas.openxmlformats.org/officeDocument/2006/relationships/slideMaster" Target="slideMasters/slideMaster7.xml"/><Relationship Id="rId71" Type="http://schemas.openxmlformats.org/officeDocument/2006/relationships/slideMaster" Target="slideMasters/slideMaster71.xml"/><Relationship Id="rId92" Type="http://schemas.openxmlformats.org/officeDocument/2006/relationships/slideMaster" Target="slideMasters/slideMaster92.xml"/><Relationship Id="rId16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29" Type="http://schemas.openxmlformats.org/officeDocument/2006/relationships/slideMaster" Target="slideMasters/slideMaster29.xml"/><Relationship Id="rId24" Type="http://schemas.openxmlformats.org/officeDocument/2006/relationships/slideMaster" Target="slideMasters/slideMaster24.xml"/><Relationship Id="rId40" Type="http://schemas.openxmlformats.org/officeDocument/2006/relationships/slideMaster" Target="slideMasters/slideMaster40.xml"/><Relationship Id="rId45" Type="http://schemas.openxmlformats.org/officeDocument/2006/relationships/slideMaster" Target="slideMasters/slideMaster45.xml"/><Relationship Id="rId66" Type="http://schemas.openxmlformats.org/officeDocument/2006/relationships/slideMaster" Target="slideMasters/slideMaster66.xml"/><Relationship Id="rId87" Type="http://schemas.openxmlformats.org/officeDocument/2006/relationships/slideMaster" Target="slideMasters/slideMaster87.xml"/><Relationship Id="rId110" Type="http://schemas.openxmlformats.org/officeDocument/2006/relationships/slideMaster" Target="slideMasters/slideMaster110.xml"/><Relationship Id="rId115" Type="http://schemas.openxmlformats.org/officeDocument/2006/relationships/slideMaster" Target="slideMasters/slideMaster115.xml"/><Relationship Id="rId131" Type="http://schemas.openxmlformats.org/officeDocument/2006/relationships/slide" Target="slides/slide9.xml"/><Relationship Id="rId136" Type="http://schemas.openxmlformats.org/officeDocument/2006/relationships/slide" Target="slides/slide14.xml"/><Relationship Id="rId157" Type="http://schemas.openxmlformats.org/officeDocument/2006/relationships/slide" Target="slides/slide35.xml"/><Relationship Id="rId61" Type="http://schemas.openxmlformats.org/officeDocument/2006/relationships/slideMaster" Target="slideMasters/slideMaster61.xml"/><Relationship Id="rId82" Type="http://schemas.openxmlformats.org/officeDocument/2006/relationships/slideMaster" Target="slideMasters/slideMaster82.xml"/><Relationship Id="rId152" Type="http://schemas.openxmlformats.org/officeDocument/2006/relationships/slide" Target="slides/slide30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56" Type="http://schemas.openxmlformats.org/officeDocument/2006/relationships/slideMaster" Target="slideMasters/slideMaster56.xml"/><Relationship Id="rId77" Type="http://schemas.openxmlformats.org/officeDocument/2006/relationships/slideMaster" Target="slideMasters/slideMaster77.xml"/><Relationship Id="rId100" Type="http://schemas.openxmlformats.org/officeDocument/2006/relationships/slideMaster" Target="slideMasters/slideMaster100.xml"/><Relationship Id="rId105" Type="http://schemas.openxmlformats.org/officeDocument/2006/relationships/slideMaster" Target="slideMasters/slideMaster105.xml"/><Relationship Id="rId126" Type="http://schemas.openxmlformats.org/officeDocument/2006/relationships/slide" Target="slides/slide4.xml"/><Relationship Id="rId147" Type="http://schemas.openxmlformats.org/officeDocument/2006/relationships/slide" Target="slides/slide25.xml"/><Relationship Id="rId8" Type="http://schemas.openxmlformats.org/officeDocument/2006/relationships/slideMaster" Target="slideMasters/slideMaster8.xml"/><Relationship Id="rId51" Type="http://schemas.openxmlformats.org/officeDocument/2006/relationships/slideMaster" Target="slideMasters/slideMaster51.xml"/><Relationship Id="rId72" Type="http://schemas.openxmlformats.org/officeDocument/2006/relationships/slideMaster" Target="slideMasters/slideMaster72.xml"/><Relationship Id="rId93" Type="http://schemas.openxmlformats.org/officeDocument/2006/relationships/slideMaster" Target="slideMasters/slideMaster93.xml"/><Relationship Id="rId98" Type="http://schemas.openxmlformats.org/officeDocument/2006/relationships/slideMaster" Target="slideMasters/slideMaster98.xml"/><Relationship Id="rId121" Type="http://schemas.openxmlformats.org/officeDocument/2006/relationships/slideMaster" Target="slideMasters/slideMaster121.xml"/><Relationship Id="rId142" Type="http://schemas.openxmlformats.org/officeDocument/2006/relationships/slide" Target="slides/slide20.xml"/><Relationship Id="rId16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5" Type="http://schemas.openxmlformats.org/officeDocument/2006/relationships/slideMaster" Target="slideMasters/slideMaster25.xml"/><Relationship Id="rId46" Type="http://schemas.openxmlformats.org/officeDocument/2006/relationships/slideMaster" Target="slideMasters/slideMaster46.xml"/><Relationship Id="rId67" Type="http://schemas.openxmlformats.org/officeDocument/2006/relationships/slideMaster" Target="slideMasters/slideMaster67.xml"/><Relationship Id="rId116" Type="http://schemas.openxmlformats.org/officeDocument/2006/relationships/slideMaster" Target="slideMasters/slideMaster116.xml"/><Relationship Id="rId137" Type="http://schemas.openxmlformats.org/officeDocument/2006/relationships/slide" Target="slides/slide15.xml"/><Relationship Id="rId158" Type="http://schemas.openxmlformats.org/officeDocument/2006/relationships/slide" Target="slides/slide36.xml"/><Relationship Id="rId20" Type="http://schemas.openxmlformats.org/officeDocument/2006/relationships/slideMaster" Target="slideMasters/slideMaster20.xml"/><Relationship Id="rId41" Type="http://schemas.openxmlformats.org/officeDocument/2006/relationships/slideMaster" Target="slideMasters/slideMaster41.xml"/><Relationship Id="rId62" Type="http://schemas.openxmlformats.org/officeDocument/2006/relationships/slideMaster" Target="slideMasters/slideMaster62.xml"/><Relationship Id="rId83" Type="http://schemas.openxmlformats.org/officeDocument/2006/relationships/slideMaster" Target="slideMasters/slideMaster83.xml"/><Relationship Id="rId88" Type="http://schemas.openxmlformats.org/officeDocument/2006/relationships/slideMaster" Target="slideMasters/slideMaster88.xml"/><Relationship Id="rId111" Type="http://schemas.openxmlformats.org/officeDocument/2006/relationships/slideMaster" Target="slideMasters/slideMaster111.xml"/><Relationship Id="rId132" Type="http://schemas.openxmlformats.org/officeDocument/2006/relationships/slide" Target="slides/slide10.xml"/><Relationship Id="rId153" Type="http://schemas.openxmlformats.org/officeDocument/2006/relationships/slide" Target="slides/slide3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1198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198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198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1198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4176E15-861D-4FB4-8F1F-15A0FE13315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71268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1.xml"/></Relationships>
</file>

<file path=ppt/slideLayouts/_rels/slideLayout10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1.xml"/></Relationships>
</file>

<file path=ppt/slideLayouts/_rels/slideLayout10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1.xml"/></Relationships>
</file>

<file path=ppt/slideLayouts/_rels/slideLayout10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2.xml"/></Relationships>
</file>

<file path=ppt/slideLayouts/_rels/slideLayout10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2.xml"/></Relationships>
</file>

<file path=ppt/slideLayouts/_rels/slideLayout10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2.xml"/></Relationships>
</file>

<file path=ppt/slideLayouts/_rels/slideLayout10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2.xml"/></Relationships>
</file>

<file path=ppt/slideLayouts/_rels/slideLayout10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2.xml"/></Relationships>
</file>

<file path=ppt/slideLayouts/_rels/slideLayout10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2.xml"/></Relationships>
</file>

<file path=ppt/slideLayouts/_rels/slideLayout10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2.xml"/></Relationships>
</file>

<file path=ppt/slideLayouts/_rels/slideLayout10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2.xml"/></Relationships>
</file>

<file path=ppt/slideLayouts/_rels/slideLayout10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2.xml"/></Relationships>
</file>

<file path=ppt/slideLayouts/_rels/slideLayout10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2.xml"/></Relationships>
</file>

<file path=ppt/slideLayouts/_rels/slideLayout10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3.xml"/></Relationships>
</file>

<file path=ppt/slideLayouts/_rels/slideLayout10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3.xml"/></Relationships>
</file>

<file path=ppt/slideLayouts/_rels/slideLayout10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3.xml"/></Relationships>
</file>

<file path=ppt/slideLayouts/_rels/slideLayout10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3.xml"/></Relationships>
</file>

<file path=ppt/slideLayouts/_rels/slideLayout10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3.xml"/></Relationships>
</file>

<file path=ppt/slideLayouts/_rels/slideLayout10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3.xml"/></Relationships>
</file>

<file path=ppt/slideLayouts/_rels/slideLayout10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3.xml"/></Relationships>
</file>

<file path=ppt/slideLayouts/_rels/slideLayout10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3.xml"/></Relationships>
</file>

<file path=ppt/slideLayouts/_rels/slideLayout10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3.xml"/></Relationships>
</file>

<file path=ppt/slideLayouts/_rels/slideLayout10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3.xml"/></Relationships>
</file>

<file path=ppt/slideLayouts/_rels/slideLayout10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4.xml"/></Relationships>
</file>

<file path=ppt/slideLayouts/_rels/slideLayout10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4.xml"/></Relationships>
</file>

<file path=ppt/slideLayouts/_rels/slideLayout10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4.xml"/></Relationships>
</file>

<file path=ppt/slideLayouts/_rels/slideLayout10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4.xml"/></Relationships>
</file>

<file path=ppt/slideLayouts/_rels/slideLayout10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4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4.xml"/></Relationships>
</file>

<file path=ppt/slideLayouts/_rels/slideLayout10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4.xml"/></Relationships>
</file>

<file path=ppt/slideLayouts/_rels/slideLayout10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4.xml"/></Relationships>
</file>

<file path=ppt/slideLayouts/_rels/slideLayout10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4.xml"/></Relationships>
</file>

<file path=ppt/slideLayouts/_rels/slideLayout10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4.xml"/></Relationships>
</file>

<file path=ppt/slideLayouts/_rels/slideLayout10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4.xml"/></Relationships>
</file>

<file path=ppt/slideLayouts/_rels/slideLayout10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5.xml"/></Relationships>
</file>

<file path=ppt/slideLayouts/_rels/slideLayout10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5.xml"/></Relationships>
</file>

<file path=ppt/slideLayouts/_rels/slideLayout10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5.xml"/></Relationships>
</file>

<file path=ppt/slideLayouts/_rels/slideLayout10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5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5.xml"/></Relationships>
</file>

<file path=ppt/slideLayouts/_rels/slideLayout10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5.xml"/></Relationships>
</file>

<file path=ppt/slideLayouts/_rels/slideLayout10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5.xml"/></Relationships>
</file>

<file path=ppt/slideLayouts/_rels/slideLayout10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5.xml"/></Relationships>
</file>

<file path=ppt/slideLayouts/_rels/slideLayout10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5.xml"/></Relationships>
</file>

<file path=ppt/slideLayouts/_rels/slideLayout10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5.xml"/></Relationships>
</file>

<file path=ppt/slideLayouts/_rels/slideLayout10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5.xml"/></Relationships>
</file>

<file path=ppt/slideLayouts/_rels/slideLayout10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6.xml"/></Relationships>
</file>

<file path=ppt/slideLayouts/_rels/slideLayout10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6.xml"/></Relationships>
</file>

<file path=ppt/slideLayouts/_rels/slideLayout10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6.xml"/></Relationships>
</file>

<file path=ppt/slideLayouts/_rels/slideLayout10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6.xml"/></Relationships>
</file>

<file path=ppt/slideLayouts/_rels/slideLayout10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6.xml"/></Relationships>
</file>

<file path=ppt/slideLayouts/_rels/slideLayout10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6.xml"/></Relationships>
</file>

<file path=ppt/slideLayouts/_rels/slideLayout10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6.xml"/></Relationships>
</file>

<file path=ppt/slideLayouts/_rels/slideLayout10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6.xml"/></Relationships>
</file>

<file path=ppt/slideLayouts/_rels/slideLayout10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6.xml"/></Relationships>
</file>

<file path=ppt/slideLayouts/_rels/slideLayout10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6.xml"/></Relationships>
</file>

<file path=ppt/slideLayouts/_rels/slideLayout10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7.xml"/></Relationships>
</file>

<file path=ppt/slideLayouts/_rels/slideLayout10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7.xml"/></Relationships>
</file>

<file path=ppt/slideLayouts/_rels/slideLayout10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7.xml"/></Relationships>
</file>

<file path=ppt/slideLayouts/_rels/slideLayout10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7.xml"/></Relationships>
</file>

<file path=ppt/slideLayouts/_rels/slideLayout10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7.xml"/></Relationships>
</file>

<file path=ppt/slideLayouts/_rels/slideLayout10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7.xml"/></Relationships>
</file>

<file path=ppt/slideLayouts/_rels/slideLayout10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7.xml"/></Relationships>
</file>

<file path=ppt/slideLayouts/_rels/slideLayout10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7.xml"/></Relationships>
</file>

<file path=ppt/slideLayouts/_rels/slideLayout10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7.xml"/></Relationships>
</file>

<file path=ppt/slideLayouts/_rels/slideLayout10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7.xml"/></Relationships>
</file>

<file path=ppt/slideLayouts/_rels/slideLayout10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8.xml"/></Relationships>
</file>

<file path=ppt/slideLayouts/_rels/slideLayout10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8.xml"/></Relationships>
</file>

<file path=ppt/slideLayouts/_rels/slideLayout10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8.xml"/></Relationships>
</file>

<file path=ppt/slideLayouts/_rels/slideLayout10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8.xml"/></Relationships>
</file>

<file path=ppt/slideLayouts/_rels/slideLayout10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8.xml"/></Relationships>
</file>

<file path=ppt/slideLayouts/_rels/slideLayout10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8.xml"/></Relationships>
</file>

<file path=ppt/slideLayouts/_rels/slideLayout10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8.xml"/></Relationships>
</file>

<file path=ppt/slideLayouts/_rels/slideLayout10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8.xml"/></Relationships>
</file>

<file path=ppt/slideLayouts/_rels/slideLayout10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8.xml"/></Relationships>
</file>

<file path=ppt/slideLayouts/_rels/slideLayout10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9.xml"/></Relationships>
</file>

<file path=ppt/slideLayouts/_rels/slideLayout10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9.xml"/></Relationships>
</file>

<file path=ppt/slideLayouts/_rels/slideLayout10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9.xml"/></Relationships>
</file>

<file path=ppt/slideLayouts/_rels/slideLayout10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9.xml"/></Relationships>
</file>

<file path=ppt/slideLayouts/_rels/slideLayout10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9.xml"/></Relationships>
</file>

<file path=ppt/slideLayouts/_rels/slideLayout10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9.xml"/></Relationships>
</file>

<file path=ppt/slideLayouts/_rels/slideLayout10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9.xml"/></Relationships>
</file>

<file path=ppt/slideLayouts/_rels/slideLayout10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9.xml"/></Relationships>
</file>

<file path=ppt/slideLayouts/_rels/slideLayout10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9.xml"/></Relationships>
</file>

<file path=ppt/slideLayouts/_rels/slideLayout10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9.xml"/></Relationships>
</file>

<file path=ppt/slideLayouts/_rels/slideLayout10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0.xml"/></Relationships>
</file>

<file path=ppt/slideLayouts/_rels/slideLayout10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0.xml"/></Relationships>
</file>

<file path=ppt/slideLayouts/_rels/slideLayout10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0.xml"/></Relationships>
</file>

<file path=ppt/slideLayouts/_rels/slideLayout10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0.xml"/></Relationships>
</file>

<file path=ppt/slideLayouts/_rels/slideLayout10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0.xml"/></Relationships>
</file>

<file path=ppt/slideLayouts/_rels/slideLayout10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0.xml"/></Relationships>
</file>

<file path=ppt/slideLayouts/_rels/slideLayout10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0.xml"/></Relationships>
</file>

<file path=ppt/slideLayouts/_rels/slideLayout10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0.xml"/></Relationships>
</file>

<file path=ppt/slideLayouts/_rels/slideLayout10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0.xml"/></Relationships>
</file>

<file path=ppt/slideLayouts/_rels/slideLayout1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0.xml"/></Relationships>
</file>

<file path=ppt/slideLayouts/_rels/slideLayout1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1.xml"/></Relationships>
</file>

<file path=ppt/slideLayouts/_rels/slideLayout1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1.xml"/></Relationships>
</file>

<file path=ppt/slideLayouts/_rels/slideLayout1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1.xml"/></Relationships>
</file>

<file path=ppt/slideLayouts/_rels/slideLayout1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1.xml"/></Relationships>
</file>

<file path=ppt/slideLayouts/_rels/slideLayout1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1.xml"/></Relationships>
</file>

<file path=ppt/slideLayouts/_rels/slideLayout1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1.xml"/></Relationships>
</file>

<file path=ppt/slideLayouts/_rels/slideLayout1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1.xml"/></Relationships>
</file>

<file path=ppt/slideLayouts/_rels/slideLayout1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1.xml"/></Relationships>
</file>

<file path=ppt/slideLayouts/_rels/slideLayout1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1.xml"/></Relationships>
</file>

<file path=ppt/slideLayouts/_rels/slideLayout1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1.xml"/></Relationships>
</file>

<file path=ppt/slideLayouts/_rels/slideLayout1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2.xml"/></Relationships>
</file>

<file path=ppt/slideLayouts/_rels/slideLayout1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2.xml"/></Relationships>
</file>

<file path=ppt/slideLayouts/_rels/slideLayout1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2.xml"/></Relationships>
</file>

<file path=ppt/slideLayouts/_rels/slideLayout1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2.xml"/></Relationships>
</file>

<file path=ppt/slideLayouts/_rels/slideLayout1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2.xml"/></Relationships>
</file>

<file path=ppt/slideLayouts/_rels/slideLayout1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2.xml"/></Relationships>
</file>

<file path=ppt/slideLayouts/_rels/slideLayout1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2.xml"/></Relationships>
</file>

<file path=ppt/slideLayouts/_rels/slideLayout1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2.xml"/></Relationships>
</file>

<file path=ppt/slideLayouts/_rels/slideLayout1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2.xml"/></Relationships>
</file>

<file path=ppt/slideLayouts/_rels/slideLayout1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2.xml"/></Relationships>
</file>

<file path=ppt/slideLayouts/_rels/slideLayout1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3.xml"/></Relationships>
</file>

<file path=ppt/slideLayouts/_rels/slideLayout1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3.xml"/></Relationships>
</file>

<file path=ppt/slideLayouts/_rels/slideLayout1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3.xml"/></Relationships>
</file>

<file path=ppt/slideLayouts/_rels/slideLayout1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3.xml"/></Relationships>
</file>

<file path=ppt/slideLayouts/_rels/slideLayout1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3.xml"/></Relationships>
</file>

<file path=ppt/slideLayouts/_rels/slideLayout1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3.xml"/></Relationships>
</file>

<file path=ppt/slideLayouts/_rels/slideLayout1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3.xml"/></Relationships>
</file>

<file path=ppt/slideLayouts/_rels/slideLayout1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3.xml"/></Relationships>
</file>

<file path=ppt/slideLayouts/_rels/slideLayout1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3.xml"/></Relationships>
</file>

<file path=ppt/slideLayouts/_rels/slideLayout1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3.xml"/></Relationships>
</file>

<file path=ppt/slideLayouts/_rels/slideLayout1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4.xml"/></Relationships>
</file>

<file path=ppt/slideLayouts/_rels/slideLayout1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4.xml"/></Relationships>
</file>

<file path=ppt/slideLayouts/_rels/slideLayout1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4.xml"/></Relationships>
</file>

<file path=ppt/slideLayouts/_rels/slideLayout1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4.xml"/></Relationships>
</file>

<file path=ppt/slideLayouts/_rels/slideLayout1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4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4.xml"/></Relationships>
</file>

<file path=ppt/slideLayouts/_rels/slideLayout1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4.xml"/></Relationships>
</file>

<file path=ppt/slideLayouts/_rels/slideLayout1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4.xml"/></Relationships>
</file>

<file path=ppt/slideLayouts/_rels/slideLayout1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4.xml"/></Relationships>
</file>

<file path=ppt/slideLayouts/_rels/slideLayout1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4.xml"/></Relationships>
</file>

<file path=ppt/slideLayouts/_rels/slideLayout1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4.xml"/></Relationships>
</file>

<file path=ppt/slideLayouts/_rels/slideLayout1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5.xml"/></Relationships>
</file>

<file path=ppt/slideLayouts/_rels/slideLayout1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5.xml"/></Relationships>
</file>

<file path=ppt/slideLayouts/_rels/slideLayout1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5.xml"/></Relationships>
</file>

<file path=ppt/slideLayouts/_rels/slideLayout1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5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5.xml"/></Relationships>
</file>

<file path=ppt/slideLayouts/_rels/slideLayout1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5.xml"/></Relationships>
</file>

<file path=ppt/slideLayouts/_rels/slideLayout1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5.xml"/></Relationships>
</file>

<file path=ppt/slideLayouts/_rels/slideLayout1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5.xml"/></Relationships>
</file>

<file path=ppt/slideLayouts/_rels/slideLayout1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5.xml"/></Relationships>
</file>

<file path=ppt/slideLayouts/_rels/slideLayout1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5.xml"/></Relationships>
</file>

<file path=ppt/slideLayouts/_rels/slideLayout1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5.xml"/></Relationships>
</file>

<file path=ppt/slideLayouts/_rels/slideLayout1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6.xml"/></Relationships>
</file>

<file path=ppt/slideLayouts/_rels/slideLayout1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6.xml"/></Relationships>
</file>

<file path=ppt/slideLayouts/_rels/slideLayout1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6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6.xml"/></Relationships>
</file>

<file path=ppt/slideLayouts/_rels/slideLayout1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6.xml"/></Relationships>
</file>

<file path=ppt/slideLayouts/_rels/slideLayout1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6.xml"/></Relationships>
</file>

<file path=ppt/slideLayouts/_rels/slideLayout1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6.xml"/></Relationships>
</file>

<file path=ppt/slideLayouts/_rels/slideLayout1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6.xml"/></Relationships>
</file>

<file path=ppt/slideLayouts/_rels/slideLayout1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6.xml"/></Relationships>
</file>

<file path=ppt/slideLayouts/_rels/slideLayout1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6.xml"/></Relationships>
</file>

<file path=ppt/slideLayouts/_rels/slideLayout1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6.xml"/></Relationships>
</file>

<file path=ppt/slideLayouts/_rels/slideLayout1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7.xml"/></Relationships>
</file>

<file path=ppt/slideLayouts/_rels/slideLayout1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7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7.xml"/></Relationships>
</file>

<file path=ppt/slideLayouts/_rels/slideLayout1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7.xml"/></Relationships>
</file>

<file path=ppt/slideLayouts/_rels/slideLayout1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7.xml"/></Relationships>
</file>

<file path=ppt/slideLayouts/_rels/slideLayout1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7.xml"/></Relationships>
</file>

<file path=ppt/slideLayouts/_rels/slideLayout1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7.xml"/></Relationships>
</file>

<file path=ppt/slideLayouts/_rels/slideLayout1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7.xml"/></Relationships>
</file>

<file path=ppt/slideLayouts/_rels/slideLayout1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7.xml"/></Relationships>
</file>

<file path=ppt/slideLayouts/_rels/slideLayout1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7.xml"/></Relationships>
</file>

<file path=ppt/slideLayouts/_rels/slideLayout1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7.xml"/></Relationships>
</file>

<file path=ppt/slideLayouts/_rels/slideLayout1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8.xml"/></Relationships>
</file>

<file path=ppt/slideLayouts/_rels/slideLayout1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8.xml"/></Relationships>
</file>

<file path=ppt/slideLayouts/_rels/slideLayout1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8.xml"/></Relationships>
</file>

<file path=ppt/slideLayouts/_rels/slideLayout1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8.xml"/></Relationships>
</file>

<file path=ppt/slideLayouts/_rels/slideLayout1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8.xml"/></Relationships>
</file>

<file path=ppt/slideLayouts/_rels/slideLayout1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8.xml"/></Relationships>
</file>

<file path=ppt/slideLayouts/_rels/slideLayout1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8.xml"/></Relationships>
</file>

<file path=ppt/slideLayouts/_rels/slideLayout1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8.xml"/></Relationships>
</file>

<file path=ppt/slideLayouts/_rels/slideLayout1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8.xml"/></Relationships>
</file>

<file path=ppt/slideLayouts/_rels/slideLayout1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9.xml"/></Relationships>
</file>

<file path=ppt/slideLayouts/_rels/slideLayout1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9.xml"/></Relationships>
</file>

<file path=ppt/slideLayouts/_rels/slideLayout1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9.xml"/></Relationships>
</file>

<file path=ppt/slideLayouts/_rels/slideLayout1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9.xml"/></Relationships>
</file>

<file path=ppt/slideLayouts/_rels/slideLayout1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9.xml"/></Relationships>
</file>

<file path=ppt/slideLayouts/_rels/slideLayout1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9.xml"/></Relationships>
</file>

<file path=ppt/slideLayouts/_rels/slideLayout1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9.xml"/></Relationships>
</file>

<file path=ppt/slideLayouts/_rels/slideLayout1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9.xml"/></Relationships>
</file>

<file path=ppt/slideLayouts/_rels/slideLayout1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9.xml"/></Relationships>
</file>

<file path=ppt/slideLayouts/_rels/slideLayout1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9.xml"/></Relationships>
</file>

<file path=ppt/slideLayouts/_rels/slideLayout1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0.xml"/></Relationships>
</file>

<file path=ppt/slideLayouts/_rels/slideLayout1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0.xml"/></Relationships>
</file>

<file path=ppt/slideLayouts/_rels/slideLayout1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0.xml"/></Relationships>
</file>

<file path=ppt/slideLayouts/_rels/slideLayout1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0.xml"/></Relationships>
</file>

<file path=ppt/slideLayouts/_rels/slideLayout1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0.xml"/></Relationships>
</file>

<file path=ppt/slideLayouts/_rels/slideLayout1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0.xml"/></Relationships>
</file>

<file path=ppt/slideLayouts/_rels/slideLayout1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0.xml"/></Relationships>
</file>

<file path=ppt/slideLayouts/_rels/slideLayout1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0.xml"/></Relationships>
</file>

<file path=ppt/slideLayouts/_rels/slideLayout1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0.xml"/></Relationships>
</file>

<file path=ppt/slideLayouts/_rels/slideLayout1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0.xml"/></Relationships>
</file>

<file path=ppt/slideLayouts/_rels/slideLayout1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1.xml"/></Relationships>
</file>

<file path=ppt/slideLayouts/_rels/slideLayout1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1.xml"/></Relationships>
</file>

<file path=ppt/slideLayouts/_rels/slideLayout1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1.xml"/></Relationships>
</file>

<file path=ppt/slideLayouts/_rels/slideLayout1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1.xml"/></Relationships>
</file>

<file path=ppt/slideLayouts/_rels/slideLayout1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1.xml"/></Relationships>
</file>

<file path=ppt/slideLayouts/_rels/slideLayout1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1.xml"/></Relationships>
</file>

<file path=ppt/slideLayouts/_rels/slideLayout1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1.xml"/></Relationships>
</file>

<file path=ppt/slideLayouts/_rels/slideLayout1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1.xml"/></Relationships>
</file>

<file path=ppt/slideLayouts/_rels/slideLayout1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1.xml"/></Relationships>
</file>

<file path=ppt/slideLayouts/_rels/slideLayout1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1.xml"/></Relationships>
</file>

<file path=ppt/slideLayouts/_rels/slideLayout1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2.xml"/></Relationships>
</file>

<file path=ppt/slideLayouts/_rels/slideLayout1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2.xml"/></Relationships>
</file>

<file path=ppt/slideLayouts/_rels/slideLayout1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2.xml"/></Relationships>
</file>

<file path=ppt/slideLayouts/_rels/slideLayout1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2.xml"/></Relationships>
</file>

<file path=ppt/slideLayouts/_rels/slideLayout1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2.xml"/></Relationships>
</file>

<file path=ppt/slideLayouts/_rels/slideLayout1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2.xml"/></Relationships>
</file>

<file path=ppt/slideLayouts/_rels/slideLayout1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2.xml"/></Relationships>
</file>

<file path=ppt/slideLayouts/_rels/slideLayout1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2.xml"/></Relationships>
</file>

<file path=ppt/slideLayouts/_rels/slideLayout1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2.xml"/></Relationships>
</file>

<file path=ppt/slideLayouts/_rels/slideLayout1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2.xml"/></Relationships>
</file>

<file path=ppt/slideLayouts/_rels/slideLayout1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3.xml"/></Relationships>
</file>

<file path=ppt/slideLayouts/_rels/slideLayout1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3.xml"/></Relationships>
</file>

<file path=ppt/slideLayouts/_rels/slideLayout1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3.xml"/></Relationships>
</file>

<file path=ppt/slideLayouts/_rels/slideLayout1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3.xml"/></Relationships>
</file>

<file path=ppt/slideLayouts/_rels/slideLayout1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3.xml"/></Relationships>
</file>

<file path=ppt/slideLayouts/_rels/slideLayout1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3.xml"/></Relationships>
</file>

<file path=ppt/slideLayouts/_rels/slideLayout1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3.xml"/></Relationships>
</file>

<file path=ppt/slideLayouts/_rels/slideLayout1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3.xml"/></Relationships>
</file>

<file path=ppt/slideLayouts/_rels/slideLayout1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3.xml"/></Relationships>
</file>

<file path=ppt/slideLayouts/_rels/slideLayout1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3.xml"/></Relationships>
</file>

<file path=ppt/slideLayouts/_rels/slideLayout1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4.xml"/></Relationships>
</file>

<file path=ppt/slideLayouts/_rels/slideLayout1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4.xml"/></Relationships>
</file>

<file path=ppt/slideLayouts/_rels/slideLayout1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4.xml"/></Relationships>
</file>

<file path=ppt/slideLayouts/_rels/slideLayout1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4.xml"/></Relationships>
</file>

<file path=ppt/slideLayouts/_rels/slideLayout1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4.xml"/></Relationships>
</file>

<file path=ppt/slideLayouts/_rels/slideLayout1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4.xml"/></Relationships>
</file>

<file path=ppt/slideLayouts/_rels/slideLayout1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4.xml"/></Relationships>
</file>

<file path=ppt/slideLayouts/_rels/slideLayout1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4.xml"/></Relationships>
</file>

<file path=ppt/slideLayouts/_rels/slideLayout1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4.xml"/></Relationships>
</file>

<file path=ppt/slideLayouts/_rels/slideLayout1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4.xml"/></Relationships>
</file>

<file path=ppt/slideLayouts/_rels/slideLayout1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5.xml"/></Relationships>
</file>

<file path=ppt/slideLayouts/_rels/slideLayout1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5.xml"/></Relationships>
</file>

<file path=ppt/slideLayouts/_rels/slideLayout1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5.xml"/></Relationships>
</file>

<file path=ppt/slideLayouts/_rels/slideLayout1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5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5.xml"/></Relationships>
</file>

<file path=ppt/slideLayouts/_rels/slideLayout1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5.xml"/></Relationships>
</file>

<file path=ppt/slideLayouts/_rels/slideLayout1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5.xml"/></Relationships>
</file>

<file path=ppt/slideLayouts/_rels/slideLayout1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5.xml"/></Relationships>
</file>

<file path=ppt/slideLayouts/_rels/slideLayout1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5.xml"/></Relationships>
</file>

<file path=ppt/slideLayouts/_rels/slideLayout1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5.xml"/></Relationships>
</file>

<file path=ppt/slideLayouts/_rels/slideLayout1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5.xml"/></Relationships>
</file>

<file path=ppt/slideLayouts/_rels/slideLayout1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6.xml"/></Relationships>
</file>

<file path=ppt/slideLayouts/_rels/slideLayout1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6.xml"/></Relationships>
</file>

<file path=ppt/slideLayouts/_rels/slideLayout1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6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6.xml"/></Relationships>
</file>

<file path=ppt/slideLayouts/_rels/slideLayout1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6.xml"/></Relationships>
</file>

<file path=ppt/slideLayouts/_rels/slideLayout1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6.xml"/></Relationships>
</file>

<file path=ppt/slideLayouts/_rels/slideLayout1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6.xml"/></Relationships>
</file>

<file path=ppt/slideLayouts/_rels/slideLayout1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6.xml"/></Relationships>
</file>

<file path=ppt/slideLayouts/_rels/slideLayout1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6.xml"/></Relationships>
</file>

<file path=ppt/slideLayouts/_rels/slideLayout1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6.xml"/></Relationships>
</file>

<file path=ppt/slideLayouts/_rels/slideLayout1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6.xml"/></Relationships>
</file>

<file path=ppt/slideLayouts/_rels/slideLayout1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7.xml"/></Relationships>
</file>

<file path=ppt/slideLayouts/_rels/slideLayout1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7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7.xml"/></Relationships>
</file>

<file path=ppt/slideLayouts/_rels/slideLayout1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7.xml"/></Relationships>
</file>

<file path=ppt/slideLayouts/_rels/slideLayout1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7.xml"/></Relationships>
</file>

<file path=ppt/slideLayouts/_rels/slideLayout1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7.xml"/></Relationships>
</file>

<file path=ppt/slideLayouts/_rels/slideLayout1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7.xml"/></Relationships>
</file>

<file path=ppt/slideLayouts/_rels/slideLayout1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7.xml"/></Relationships>
</file>

<file path=ppt/slideLayouts/_rels/slideLayout1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7.xml"/></Relationships>
</file>

<file path=ppt/slideLayouts/_rels/slideLayout1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7.xml"/></Relationships>
</file>

<file path=ppt/slideLayouts/_rels/slideLayout1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7.xml"/></Relationships>
</file>

<file path=ppt/slideLayouts/_rels/slideLayout1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8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8.xml"/></Relationships>
</file>

<file path=ppt/slideLayouts/_rels/slideLayout1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8.xml"/></Relationships>
</file>

<file path=ppt/slideLayouts/_rels/slideLayout1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8.xml"/></Relationships>
</file>

<file path=ppt/slideLayouts/_rels/slideLayout1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8.xml"/></Relationships>
</file>

<file path=ppt/slideLayouts/_rels/slideLayout1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8.xml"/></Relationships>
</file>

<file path=ppt/slideLayouts/_rels/slideLayout1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8.xml"/></Relationships>
</file>

<file path=ppt/slideLayouts/_rels/slideLayout1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8.xml"/></Relationships>
</file>

<file path=ppt/slideLayouts/_rels/slideLayout1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8.xml"/></Relationships>
</file>

<file path=ppt/slideLayouts/_rels/slideLayout1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8.xml"/></Relationships>
</file>

<file path=ppt/slideLayouts/_rels/slideLayout1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9.xml"/></Relationships>
</file>

<file path=ppt/slideLayouts/_rels/slideLayout1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9.xml"/></Relationships>
</file>

<file path=ppt/slideLayouts/_rels/slideLayout1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9.xml"/></Relationships>
</file>

<file path=ppt/slideLayouts/_rels/slideLayout1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9.xml"/></Relationships>
</file>

<file path=ppt/slideLayouts/_rels/slideLayout1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9.xml"/></Relationships>
</file>

<file path=ppt/slideLayouts/_rels/slideLayout1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9.xml"/></Relationships>
</file>

<file path=ppt/slideLayouts/_rels/slideLayout1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9.xml"/></Relationships>
</file>

<file path=ppt/slideLayouts/_rels/slideLayout1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9.xml"/></Relationships>
</file>

<file path=ppt/slideLayouts/_rels/slideLayout1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9.xml"/></Relationships>
</file>

<file path=ppt/slideLayouts/_rels/slideLayout1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9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9.xml"/></Relationships>
</file>

<file path=ppt/slideLayouts/_rels/slideLayout1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0.xml"/></Relationships>
</file>

<file path=ppt/slideLayouts/_rels/slideLayout1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0.xml"/></Relationships>
</file>

<file path=ppt/slideLayouts/_rels/slideLayout1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0.xml"/></Relationships>
</file>

<file path=ppt/slideLayouts/_rels/slideLayout1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0.xml"/></Relationships>
</file>

<file path=ppt/slideLayouts/_rels/slideLayout1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0.xml"/></Relationships>
</file>

<file path=ppt/slideLayouts/_rels/slideLayout1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0.xml"/></Relationships>
</file>

<file path=ppt/slideLayouts/_rels/slideLayout1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0.xml"/></Relationships>
</file>

<file path=ppt/slideLayouts/_rels/slideLayout1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0.xml"/></Relationships>
</file>

<file path=ppt/slideLayouts/_rels/slideLayout1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0.xml"/></Relationships>
</file>

<file path=ppt/slideLayouts/_rels/slideLayout1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0.xml"/></Relationships>
</file>

<file path=ppt/slideLayouts/_rels/slideLayout1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1.xml"/></Relationships>
</file>

<file path=ppt/slideLayouts/_rels/slideLayout1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1.xml"/></Relationships>
</file>

<file path=ppt/slideLayouts/_rels/slideLayout1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1.xml"/></Relationships>
</file>

<file path=ppt/slideLayouts/_rels/slideLayout1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1.xml"/></Relationships>
</file>

<file path=ppt/slideLayouts/_rels/slideLayout1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1.xml"/></Relationships>
</file>

<file path=ppt/slideLayouts/_rels/slideLayout1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1.xml"/></Relationships>
</file>

<file path=ppt/slideLayouts/_rels/slideLayout1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1.xml"/></Relationships>
</file>

<file path=ppt/slideLayouts/_rels/slideLayout1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1.xml"/></Relationships>
</file>

<file path=ppt/slideLayouts/_rels/slideLayout1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1.xml"/></Relationships>
</file>

<file path=ppt/slideLayouts/_rels/slideLayout1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1.xml"/></Relationships>
</file>

<file path=ppt/slideLayouts/_rels/slideLayout1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2.xml"/></Relationships>
</file>

<file path=ppt/slideLayouts/_rels/slideLayout1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2.xml"/></Relationships>
</file>

<file path=ppt/slideLayouts/_rels/slideLayout1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2.xml"/></Relationships>
</file>

<file path=ppt/slideLayouts/_rels/slideLayout1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2.xml"/></Relationships>
</file>

<file path=ppt/slideLayouts/_rels/slideLayout1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2.xml"/></Relationships>
</file>

<file path=ppt/slideLayouts/_rels/slideLayout1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2.xml"/></Relationships>
</file>

<file path=ppt/slideLayouts/_rels/slideLayout1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2.xml"/></Relationships>
</file>

<file path=ppt/slideLayouts/_rels/slideLayout1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2.xml"/></Relationships>
</file>

<file path=ppt/slideLayouts/_rels/slideLayout1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2.xml"/></Relationships>
</file>

<file path=ppt/slideLayouts/_rels/slideLayout1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6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6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6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6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7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7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7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7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7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8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8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8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8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8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8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8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8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8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8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8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9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9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9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9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9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9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9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9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9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9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9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9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9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9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9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9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9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9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9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9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9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9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9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9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9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9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9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9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9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9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9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9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9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9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9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9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9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9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9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9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9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9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9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9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9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9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9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9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9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9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9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9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9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9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9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9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9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9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9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9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9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9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9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9.xml"/></Relationships>
</file>

<file path=ppt/slideLayouts/_rels/slideLayout9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9.xml"/></Relationships>
</file>

<file path=ppt/slideLayouts/_rels/slideLayout9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9.xml"/></Relationships>
</file>

<file path=ppt/slideLayouts/_rels/slideLayout9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9.xml"/></Relationships>
</file>

<file path=ppt/slideLayouts/_rels/slideLayout9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9.xml"/></Relationships>
</file>

<file path=ppt/slideLayouts/_rels/slideLayout9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9.xml"/></Relationships>
</file>

<file path=ppt/slideLayouts/_rels/slideLayout9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9.xml"/></Relationships>
</file>

<file path=ppt/slideLayouts/_rels/slideLayout9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9.xml"/></Relationships>
</file>

<file path=ppt/slideLayouts/_rels/slideLayout9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9.xml"/></Relationships>
</file>

<file path=ppt/slideLayouts/_rels/slideLayout9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9.xml"/></Relationships>
</file>

<file path=ppt/slideLayouts/_rels/slideLayout9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9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9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9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9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9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9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9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9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9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9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1.xml"/></Relationships>
</file>

<file path=ppt/slideLayouts/_rels/slideLayout9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1.xml"/></Relationships>
</file>

<file path=ppt/slideLayouts/_rels/slideLayout9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1.xml"/></Relationships>
</file>

<file path=ppt/slideLayouts/_rels/slideLayout9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1.xml"/></Relationships>
</file>

<file path=ppt/slideLayouts/_rels/slideLayout9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1.xml"/></Relationships>
</file>

<file path=ppt/slideLayouts/_rels/slideLayout9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1.xml"/></Relationships>
</file>

<file path=ppt/slideLayouts/_rels/slideLayout9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1.xml"/></Relationships>
</file>

<file path=ppt/slideLayouts/_rels/slideLayout9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31F50-639B-4B1D-900E-769386F4E7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0CB19-C522-4054-8BDF-92ED9B1E6D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F8C24A-01C2-4DA2-ACA6-C16987652D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0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ED8F7-6BA3-42C1-9C46-E04C18F82F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0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A5C013-45C2-406A-B7FF-C371C77BF0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0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2425" y="228600"/>
            <a:ext cx="2133600" cy="58943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48400" cy="58943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5EFD2-3A65-4E39-A64C-2B4530239D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0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1DC662-2280-45E2-B2E5-3AF67F8824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0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42CC5-940D-46B0-A30C-87CB065017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0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C93F3-3763-4F61-A62F-054968A058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0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524000"/>
            <a:ext cx="4191000" cy="4598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524000"/>
            <a:ext cx="4191000" cy="4598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F3222-37C4-4A7E-B27C-E15D45520D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0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332CF-3345-465E-9632-69BC1CB04D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Дата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0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EE250-9B84-4142-9DC0-B0E1898D14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0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32417-6C3F-4E64-97ED-BC68D4EF57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DD2B4-D846-4CB4-812C-2ED35D7ECB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0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27BD0-92D2-4424-B518-86B3BE870A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0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7290B9-68B9-4181-AA56-DD14B6129D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0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F33DC-B0E9-42FD-8039-B48E6D69C1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0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2425" y="228600"/>
            <a:ext cx="2133600" cy="58943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48400" cy="58943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D6B99-FBA7-465B-A1D3-A59BAAAF52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0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440C1-2226-42C1-A040-38C218659A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0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EB9F0-24C7-4456-8995-02534C91D6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0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73EA2-08DF-43BA-AEDC-6BC38B9FB5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0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100" y="1447800"/>
            <a:ext cx="3673475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60975" y="1447800"/>
            <a:ext cx="3673475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7438AE-54CF-4F21-9D16-C806B1DE92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0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1CE45-0BEC-4F10-BA40-CB942B2F7F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0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4DF20-DB72-48C0-86D2-88DB9E93D1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CB263-A026-458A-9FA3-1230EE6CEA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0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9FA80-F146-4C29-8454-01734674EE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0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CA03A-7349-44CC-808B-D4B6C8BD95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0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9066E-6847-4919-8009-CF7AE1E456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0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3C481-D1AE-4046-ABA8-32CB775858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0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59613" y="274638"/>
            <a:ext cx="1874837" cy="5973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35100" y="274638"/>
            <a:ext cx="5472113" cy="5973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4FC0A-5380-439B-8E60-493DB6CF62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0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DD9B7-76B2-410C-8428-322097C96B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0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4C482-6487-4863-AC47-AC0E4AAECD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0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B24C8-F75C-44A0-93C2-170D6E81D5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0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100" y="1447800"/>
            <a:ext cx="3673475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60975" y="1447800"/>
            <a:ext cx="3673475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ED0EF-9C1E-48D6-B40A-F821CA9D30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0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8D2FA-C005-47B3-89DF-4ABED5158B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88"/>
            <a:ext cx="4038600" cy="4324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88"/>
            <a:ext cx="4038600" cy="4324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72448-EE2C-460B-8BEE-2EF0C8B8A4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0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689A5-9D2E-44F1-8ECE-D9BC947084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0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00B70-8D44-4DE1-A3B6-B1BBB19035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0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6CBFE-C52A-4A43-A369-C1BD93E7CE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0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81C9C-E418-4533-A6CD-74F33F321C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0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5DB00-417B-431C-B353-EA5CCE1960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0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59613" y="274638"/>
            <a:ext cx="1874837" cy="5973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35100" y="274638"/>
            <a:ext cx="5472113" cy="5973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4AE46-F709-4E38-9898-9FCF4CB06F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0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16B8B-F9B3-484F-8261-72F6C46032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0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23F60-8C99-41FD-8F93-C62A2E6181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0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BB5FF-5A6C-410A-8E62-F96B66BFD3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0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100" y="1447800"/>
            <a:ext cx="3673475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60975" y="1447800"/>
            <a:ext cx="3673475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4DB06-5140-4BE4-AF99-040B635E26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EB04A-61C5-4A8E-977A-47420F3D7E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0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273743-7700-44BA-A33E-38C087D5D3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0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E977DD-D47C-4495-957B-E2373D90F1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0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88AA1-D96C-4CFE-9EF6-F6A158B535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0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0B6498-7068-4CA2-A615-C68BBF45A3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0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24C74-38C8-4314-95EC-9478B30E40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0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90B18-451E-4A92-A685-AB593542EB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0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59613" y="274638"/>
            <a:ext cx="1874837" cy="5973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35100" y="274638"/>
            <a:ext cx="5472113" cy="5973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BEB2B-A703-49C5-ABCF-50BD14679C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0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D3D2B-32E8-4AAD-AB09-0052575DF1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0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C15B4-995D-446E-AA0D-F149D62C0A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0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9F463-4A01-4A5A-8647-5D08BC464C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ADCD2-46E6-4C9D-9E44-5E04A165C3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0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100" y="1447800"/>
            <a:ext cx="3673475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60975" y="1447800"/>
            <a:ext cx="3673475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87002-7CD3-46AB-9BFD-01D4912FDF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0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C53C4-D71E-4609-B816-1196ACA3D2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0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D8D44-02B1-4B61-9243-693E2527EB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0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AE91F-49AD-46AC-8732-9BD64A2FD1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0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00132F-341B-4091-999A-61C8FE9EF9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0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7E7DC-C74F-4AFE-B303-491426D12C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0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A816B-7094-4560-A508-DE53850B87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0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59613" y="274638"/>
            <a:ext cx="1874837" cy="5973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35100" y="274638"/>
            <a:ext cx="5472113" cy="5973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63201-74F1-45E4-A7A3-CA10935900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0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2D601-BB9D-4177-9595-BC0257981C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0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A1D3F-AE71-4BD3-95DC-328862DD85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3AFC0-B49B-4465-8362-283D87708A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0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D46AF-E851-4DFA-B6E1-336501A9C8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0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100" y="1447800"/>
            <a:ext cx="3673475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60975" y="1447800"/>
            <a:ext cx="3673475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03BCE-976A-47EA-8582-7E3D07131E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0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E90E3-3072-4243-8168-D1111216F5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0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9F938-9D65-4481-92BB-9550E6E74D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0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94412-CB35-4537-A67E-95BD596814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0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240B3-DB54-4620-828F-2D20E819A3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0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ABBA7-CCDA-4E52-AE35-519AF3B025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0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28193-6404-4CE2-A0CD-AF65D2612E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0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59613" y="274638"/>
            <a:ext cx="1874837" cy="5973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35100" y="274638"/>
            <a:ext cx="5472113" cy="5973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C8724-A0C1-4E83-9641-50D5DF93AD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0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24CD9-C97F-4EA5-8065-8B7FA28C34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94DE5-196F-490A-9273-8B13237D41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0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7BEB9-1D65-4A2A-BBCE-8F6AB769D5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0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3FEA4-BDAD-4A33-B5AD-5EFB90907C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0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100" y="1447800"/>
            <a:ext cx="3673475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60975" y="1447800"/>
            <a:ext cx="3673475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FDFA9-CC73-4F01-A6F4-F0DA8ADE46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0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EA378-0F6F-405B-BD21-C415C1879A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0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DED74-5378-4F44-883F-9C632F4E9E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0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467087-D6DC-4CBD-BE2C-9A44732036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0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DC378-7FC3-4490-A7CD-6AA69EBFFD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0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48D6F-140C-4486-AC8F-3B8C49AAA4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0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D9EFC-96AD-408A-9166-E3D2E9C7DE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0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59613" y="274638"/>
            <a:ext cx="1874837" cy="5973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35100" y="274638"/>
            <a:ext cx="5472113" cy="5973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CAB22-6976-4059-9D80-256EB24B49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AA654-343D-4EBA-9023-B727BFD42A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0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45111-0735-4E19-BCA9-3F9500ACFC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0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2F185-CE92-4680-9580-2A26E2B5B4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0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76A19-4FC8-4662-AECF-CC4895ADFB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0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554163"/>
            <a:ext cx="42672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24400" y="1554163"/>
            <a:ext cx="42672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2980C-01EB-4AED-8268-065A2EB338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0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39FE8-64EB-4FDA-9BB1-AEABC34676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0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292198-9B92-4972-9610-6AECC0A38B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0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F893A-4C8C-4EFF-8F34-A2FDE0422A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0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68702-5849-41CD-97DA-86FF1F0B35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0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DE862-7180-4BA2-BD31-880209782D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0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649405-8ACE-421A-B25C-707A1033E9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0AE60-4739-4E10-8B13-9F0578C3A7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0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19900" y="457200"/>
            <a:ext cx="2171700" cy="56229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457200"/>
            <a:ext cx="6362700" cy="56229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7DEE4-2B16-4DEA-AE3B-71427C6F6D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0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BC613-DF78-423C-91D2-FA0E27610F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0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21814-D16E-4DA7-8D50-344A07CA5E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0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7FC55-A720-4D84-8E70-354786CE52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0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554163"/>
            <a:ext cx="42672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24400" y="1554163"/>
            <a:ext cx="42672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658C7-6A3D-43E3-A42D-3F462CCBAE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0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A90D2-4612-42FF-9CF0-039219893D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0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B5B41-AE43-486B-9D62-E120A322C8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0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94052-6802-40A6-8E74-32F206E767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0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DAEDA-42D5-4C20-B49C-B0D2007F46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0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59E0C-0FB3-4587-878B-6F19B12FEB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0340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0340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86922-73DB-4965-BA31-96C5C35DBE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7400" cy="5430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5430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8FA49-CA1F-4A94-A5DB-6107E89A57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72B27-00EB-4725-B98B-B7EE52D655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19900" y="457200"/>
            <a:ext cx="2171700" cy="56229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457200"/>
            <a:ext cx="6362700" cy="56229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83F46-B9CC-404E-9F51-E93256BFA8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BFE94-7AC7-4D33-9231-5D48C7B3F2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4FBFC-DE1A-4BC2-8DE5-06C632CE3F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20BBA-6081-4768-830B-6B4DD795D0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554163"/>
            <a:ext cx="42672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24400" y="1554163"/>
            <a:ext cx="42672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C00E7-B021-49A7-AA95-36E53C6623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71095-A050-4932-A1B5-008765B60B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87C89-8266-4D56-A12E-CAC6956B6C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BC7F6-9D1E-4328-9FC5-9C0C301F14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D5B9A-CB72-475A-A4B6-3A1C0F9DFE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1143000"/>
            <a:ext cx="8229600" cy="54308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6538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775"/>
            <a:ext cx="1325563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038" y="1588"/>
            <a:ext cx="7620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23524F-CA48-45B2-A4CB-7E95C64C39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5A895-10E9-42AB-A057-C1114B3683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58221-12EB-410F-B839-5A37D4284E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19900" y="457200"/>
            <a:ext cx="2171700" cy="56229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457200"/>
            <a:ext cx="6362700" cy="56229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B1E03-F86B-4A7B-8DE3-7486FD03AC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D195D-7DDC-467F-9114-CA3AAFE113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B1FA5-5E60-4690-B1F4-4157EE72A9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A6955-F39B-4910-871B-8D3D69A819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554163"/>
            <a:ext cx="42672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24400" y="1554163"/>
            <a:ext cx="42672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E2D05-EA00-4330-8003-DF295E5169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C00FE-7161-4C95-AC32-F189479280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76231-013D-4C69-9888-D70C5ECD33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9B192-2F92-45BA-AE72-2B3BD4B5DA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EF06B-7B31-4D5A-BE01-2D190DD097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4B5FE-9B7B-4F59-84DE-2A9A0F7A4E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97709-39B4-4AC0-AC4A-83160289BE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B6C09-B984-4D48-8B13-13CED3CB2E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19900" y="457200"/>
            <a:ext cx="2171700" cy="56229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457200"/>
            <a:ext cx="6362700" cy="56229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0DB72-68E7-4346-83DC-DE747EA9AD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70D6FF-E527-4DAC-830D-0AD514826D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FB76C-1346-4787-9D29-8BB97C8D03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1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29CE4-6006-4DB8-BFF1-0FB5AA5482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554163"/>
            <a:ext cx="42672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24400" y="1554163"/>
            <a:ext cx="42672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E9569-FF61-4556-B68E-67FD56D336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07443-DE76-4F4A-9188-3C84347622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AD8C2-65A2-45D1-A9C9-90004A3BFE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B7012A-182C-4E7C-894F-530D0193EB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9D82C-93AB-4553-B302-B2A62DB9F1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01C26-BFF6-4161-AB92-A61A70EAEE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1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31A5D-FC93-4212-8F13-9D834845BB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73D3E-7F00-475E-89DF-18AA833520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19900" y="457200"/>
            <a:ext cx="2171700" cy="56229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457200"/>
            <a:ext cx="6362700" cy="56229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9315F6-A77B-4022-9B85-3C3C295E57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A3B2D-E717-4A6B-8AD3-0DE01AC9F5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EEBF0-16A1-4EAB-BDDB-0F7FB767A1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1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30874-3B9D-4A28-8743-27BDC77D06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554163"/>
            <a:ext cx="42672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24400" y="1554163"/>
            <a:ext cx="42672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8C152-D5AD-4786-8758-312C0002BD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538CE-3A20-44D9-B163-1F10FD8FAC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47AE2-8078-4121-A756-DE01D53006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EEAD9-8D32-4758-8614-4597763D42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1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F442B-A545-4769-A633-CF0CD06D26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D7C83-FD5A-4ED7-966D-FC864903F8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1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1D412-C90A-4067-8373-6BE5B3A884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860C8E-B585-46DD-9A0B-EB331AEA25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19900" y="457200"/>
            <a:ext cx="2171700" cy="56229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457200"/>
            <a:ext cx="6362700" cy="56229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970771-77A7-4DCB-8A51-97BC94E7A4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1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E099AA-1D51-42A0-9775-86ACA5770F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F5AC7-0220-456F-9FD9-67632BDFAE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1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4FF24-3F3D-4A78-BFA2-007DD24EDD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554163"/>
            <a:ext cx="42672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24400" y="1554163"/>
            <a:ext cx="42672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06D64-4C85-4D12-BF12-09E7A34221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9725"/>
            <a:ext cx="3543300" cy="4846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52900" y="1609725"/>
            <a:ext cx="3543300" cy="4846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2CAE9-ED8C-43AB-8B98-F552FCE0B7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E4F48-9E3B-4499-BC6C-2F448CE8C5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1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D73E49-55D0-446D-9798-EFE389933E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1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8F40FD-1ADB-4352-96DB-A6C6FBBF3D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24C26-0680-40E7-A504-223DC16A36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1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78E582-688D-442E-9881-34C836E2CB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59336-99F6-4D33-8C72-A6A952E312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19900" y="457200"/>
            <a:ext cx="2171700" cy="56229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457200"/>
            <a:ext cx="6362700" cy="56229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18106-F07B-4786-93AC-04BF803B98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1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101FFA-C938-4474-A5D1-C99E8F75A0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D0FB9-66C0-41AE-B432-A7C16C0C27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1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7D497-B1A0-4D5F-8FEA-E2F8F348F8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178C4-9FFA-4EB7-BB7E-D01F22F514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554163"/>
            <a:ext cx="42672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24400" y="1554163"/>
            <a:ext cx="42672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9E079-732E-49C4-BA67-36D1724B12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1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A5F1F-782F-474D-B157-1B58B06D18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AD4D79-B524-4F7E-A5A6-9A6CD6C536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1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BEBA3-C95C-40C7-99E1-2ED1AB2EEE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47585-3994-489D-8A36-D2B084701F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1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17C8A2-1844-4E56-B123-AC4E4E5B42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EE567-7C7D-4B21-9B80-846BF9EAC2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1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19900" y="457200"/>
            <a:ext cx="2171700" cy="56229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457200"/>
            <a:ext cx="6362700" cy="56229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F6A43-D91B-459E-B598-492FF5A1AC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1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4A7DC-97D5-4567-891F-46D899263F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D71C6E-FB93-49E1-B6C7-9DB1B18D3C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D69E6-4972-4E44-A16F-1CC6650E43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1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EB670-6855-482B-9C21-F3583F8E7D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35163"/>
            <a:ext cx="4038600" cy="4389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35163"/>
            <a:ext cx="4038600" cy="4389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10A6D-07BC-4389-AB1D-390019AA7D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1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00B9C-930C-4590-9469-C2BD4F17B3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1C6E35-3428-4C1B-AC61-33D5610057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1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CFF20-D5D4-4800-B837-FF913FCFC1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1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525336-CCF7-4B83-9D8A-59FCD0ABBC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1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DC8DB-604D-4976-A951-0E27CA6C02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42C74-C2AA-482B-8F0D-C2473C20DD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1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704850"/>
            <a:ext cx="2057400" cy="56197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704850"/>
            <a:ext cx="6019800" cy="56197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5AEDB-24CC-4397-B10F-5839EB5A69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1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429CA-F32B-45AF-B6F9-AEBDB2059C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C35AB-C50B-4663-A03C-90DCE0F5D3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1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10110-2EDE-463A-95D0-20BA157DD6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1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057521-8DA8-43B3-873F-280F9DDB23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35163"/>
            <a:ext cx="4038600" cy="4389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35163"/>
            <a:ext cx="4038600" cy="4389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0B9A10-1B42-4E9A-9243-36AA0294DD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1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981C8-C00D-4648-8997-6325DEC064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1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4BECC-A105-4C77-8A20-ACB94A0F19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1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DE75A-EFB7-4FA6-862C-AEC4EAB427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1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695CE-C97E-4C0B-82EE-2C5AB2EEDA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1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BD278-3E22-435C-A287-52660064A4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1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A96DF-D253-4281-A71F-4B7C3374E4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1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704850"/>
            <a:ext cx="2057400" cy="56197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704850"/>
            <a:ext cx="6019800" cy="56197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54485-FA5A-4A27-9B3F-7B1DFB97F4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140741-BEF0-4FE3-8A00-AAF031E3FA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1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A508D-8526-4D20-B9AA-7332B4FC3D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1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06701-2DEB-46A2-9B00-823C3E09C9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1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14378-520D-4FA7-9C8E-A774C69295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1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35163"/>
            <a:ext cx="4038600" cy="4389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35163"/>
            <a:ext cx="4038600" cy="4389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EFAF9-A80D-4AE9-AAF3-AB29CFFCFC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1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D6CCC-AC07-42B0-8642-351E33997F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1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7C7DD-B404-4B40-A414-824C7B9B47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1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8B181-7BC5-482A-A609-7EC5D18A8B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1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1CA9AB-7D36-48A6-A214-E656DC2CC6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1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38C07-4380-4EF6-9553-5782420D0E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1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EC4BC-77D3-4A31-A70D-A87EABFE5D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2AB38-F57A-403A-980B-9E63E47204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7E21B-8F16-47C4-9E5D-9AD7829C4D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2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704850"/>
            <a:ext cx="2057400" cy="56197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704850"/>
            <a:ext cx="6019800" cy="56197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8B7582-0727-49BD-BF92-588DFDA929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2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41E7C-A248-49AE-B525-FB79814FE2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2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C2A8C-680B-492B-A3DD-A34D772EDF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2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EEB02-7C32-4E1D-94EF-E6D3ADB10B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2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873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873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5A3EE-559E-4C17-8E14-5B5C06EDE2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2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A7FAB-6AB5-4D0A-B8C9-5A3000FF74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2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F85DC-6A6E-4661-851E-C1E6A996AA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2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54D2E-1DCE-46B5-BBFA-783247B20F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2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296F48-03F0-452E-BFF1-396B59D003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2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FA41A-F861-4300-BA4C-EBCC65C3A4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ABC60-3491-45E3-9DA5-D6E670844B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2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E74DC-38BF-4395-B445-BC03078530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2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057900" y="274638"/>
            <a:ext cx="1866900" cy="61991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448300" cy="61991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4F6B8-3352-449F-863B-78CD9E9E73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2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D6C0AD-93E6-42FC-B35F-AA3D2BB074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2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49D5B-497E-4A85-AEB9-2917B8F1E2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2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B06D2C-83C1-49EC-8B60-01C7182952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2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873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873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29DEB-5317-4B26-AAFA-44D06BA879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2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E1477-3DE3-421A-BE50-BFF7540CEF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2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75169-3B84-4607-A237-85DF2150AE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2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4D924-8E72-491A-9ED7-4E927D2F3C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2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BD2F4-E37A-4E77-8BEF-D0392C604F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886450" y="320675"/>
            <a:ext cx="1809750" cy="61356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20675"/>
            <a:ext cx="5276850" cy="61356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91C300-BFEC-4923-9EC6-9B0CFA88CC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2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235D1-2C75-48DC-8D5C-CFA3F54CE3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2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7D776-3C78-4B2C-B51F-F8CEA11524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2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057900" y="274638"/>
            <a:ext cx="1866900" cy="61991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448300" cy="61991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7B25C-2528-4B3C-95D1-76D044B81D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2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E5545-486A-46C0-B7D9-E3ABB7EB17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2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63E81-B0A7-4B79-B4BD-CBB0A38795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2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F383C-610A-440B-9BAA-B7AE92E474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2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873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873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1A390-E0FC-4EB6-B016-112A20CDFC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2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43E55-9604-4A7B-9B23-50D3EBE04D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2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3EAA3-4189-4CA8-A2C3-8E082B5E57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2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290FF-8AE7-4FE6-BFD2-B9F966149D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E1A1F-DA5B-4CB7-B4F2-FA6F221524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2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51F1C-5CC3-434A-973C-4AA1CB54F2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2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9C44C-1AEE-443E-827F-21B963C34F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2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74E9D-7F3E-472E-A769-6DBA312950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2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057900" y="274638"/>
            <a:ext cx="1866900" cy="61991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448300" cy="61991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ED8DD-4C47-45AC-B1FC-9FFF23E074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2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67622-4A43-4D58-A904-FEB7140CDA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2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8BA0B-6F3B-40B5-A753-35C77EC555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2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E76CB-0128-48EF-B8AA-4A8E54E602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2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873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873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E96197-3B60-49A1-8B68-41ABD1829F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2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DBDEDA-BCBC-4B20-8089-D1E1434C57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2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BB971-60C2-40A7-A91D-90022F5FF2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9BB4F-0E0C-4BD3-BAE6-52D8592324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2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E26D9-E09B-4022-9D3D-144FEB3107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2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7CD47-0BF4-4290-A9ED-5BF0E89963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2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3AAD0-72C4-4E72-8D15-F5BEC10ADB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2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E696B-AFF2-451A-BF07-45297C4490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2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057900" y="274638"/>
            <a:ext cx="1866900" cy="61991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448300" cy="61991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6D316-2C21-4FCB-B1C0-505F87660C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2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13D0A-987B-438E-B634-A55441C8E6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2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9D098-8BE5-448B-A960-BFB530A150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2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CCAD8-D9B7-4B2F-8878-99952FA406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2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873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873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9354E-B04F-44BC-B3D7-0BF993FACE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2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3399FD-96E2-4FB9-B56C-E3990FD9C5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A10EB-D4F1-4018-9DEB-6CC839230C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2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9FBD4-89B7-421B-96CB-2E86F7DBC9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2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C1776-EEFC-42CD-8FB6-3C4FBFDFA9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2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038E33-8CF1-4189-AFB8-6245D7AD27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2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C13ED-E744-40A8-A021-40BC135D8F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2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FE101-716E-44AF-9B68-7D5000A86B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2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057900" y="274638"/>
            <a:ext cx="1866900" cy="61991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448300" cy="61991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AB115-D87A-44A9-B9F6-BBE22E1FED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2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F9BB7-FD2B-4325-9348-DBFA36F6A5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2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19407-35DD-4FAC-B0FB-A851499F99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2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9A3F2-6ED8-4060-9A21-B6C2556485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2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873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873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0C17B0-0744-4FC6-9B7F-5990E22FDB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62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62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C511E-D451-4344-87E7-F4A0D08DCB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2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A67BA-2205-490E-8064-867C825D8D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2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16E1D-23EA-41E3-87A2-90524196F3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2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ECB3E-DAEE-4EDE-A616-9455E4FE4A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2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E8E6E-E38A-4F07-9C06-6D33B69246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2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17C361-D90C-4711-AB2D-5F8401390D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2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3E01C-CA3D-4071-A9B3-83A009D7F0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2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057900" y="274638"/>
            <a:ext cx="1866900" cy="61991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448300" cy="61991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1723C-4C31-4597-968E-AC047A9D24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2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01701-95E2-48BF-B3FC-6AD00A8C84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2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A279F-E260-44E0-8E29-FEBD333DCD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2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AFDB5-1B5F-44DF-A856-F31D1DDD8D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Дата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0F543-88E7-4300-99E8-4C4E161572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2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882775"/>
            <a:ext cx="4038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882775"/>
            <a:ext cx="4038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D4BAF-692F-4E76-810C-D78E331659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2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F23717-DFD4-40F1-8D58-6E65E8C158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2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3A36F-215C-4003-B052-BF8F9FD5FD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2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6A893-4093-4DB1-BF27-EF73362E4E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2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0D9EA-C5D9-4D61-8321-4304AF8C3D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2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98FBB-5B40-4639-B2F4-55D3FEE320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2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E83ED-BE08-470C-AB62-A899DD67D1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2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68288"/>
            <a:ext cx="2057400" cy="61864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68288"/>
            <a:ext cx="6019800" cy="61864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2491C-4A87-48C7-B8D9-3FD2A098A9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2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64E34-C5EF-4F8D-A145-8461D1F54C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2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718BF-CA7B-4475-A42C-13BDC08393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B3334-9308-4944-99AF-68C56683D1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2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594F0-72F2-4724-8ED5-83FB2B9AEE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2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882775"/>
            <a:ext cx="4038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882775"/>
            <a:ext cx="4038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F0E14C-03A7-407A-A636-2407CBDDF2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2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446A4-6EBA-4DD3-BA31-046283AA7B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2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3CD0C-CE68-43B8-8162-6C7154C8DF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2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1C369-D5F6-4CE7-A43B-B7477E0F6B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2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72B71-85D2-4EE6-BD5A-EAA8C23427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2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39671-E16B-43DE-9603-BEFBB74D53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2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6258D-9353-4DD1-AFD8-42006315B8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2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68288"/>
            <a:ext cx="2057400" cy="61864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68288"/>
            <a:ext cx="6019800" cy="61864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373E4-3B39-4350-A388-96D3F5AF7B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2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B5A71A-0CF1-4BBD-BD3E-680260EAAE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F6F487-31E4-49A4-B31A-156686DD23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2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18801-CF7F-42DC-A650-D74433DF8A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2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DC5CF-F07D-4F60-8063-FCA66930CC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2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882775"/>
            <a:ext cx="4038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882775"/>
            <a:ext cx="4038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EAB0A-8A92-4C0E-BADE-558B774024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2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05FAC-0AFC-4476-8346-7CEF085DC8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2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6A4C7-0BB6-40FD-8426-27E2DA117D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2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9301E-AE65-4036-AB05-5BC19FE4F3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2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395CA-877E-491E-B5F3-D6871CFE71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2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AF728-D655-490D-9EEE-DC9D28DFED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2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ADA78-6C8C-41B0-97F0-4436ADF723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2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68288"/>
            <a:ext cx="2057400" cy="61864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68288"/>
            <a:ext cx="6019800" cy="61864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988B4-9244-45F6-BE82-446ED2D459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E9E99-25EF-4875-862D-E58C7C2925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1E6846-6154-4F64-AC8A-2F7E3CBFAB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3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E7781-FD17-4FAE-9249-F0BCF0E19E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3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77DBD-5C92-4ED4-A989-B7600E28EA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3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D4CC0-F72E-43D9-BEBF-A25D1E5546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3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882775"/>
            <a:ext cx="4038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882775"/>
            <a:ext cx="4038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D7865-B04F-43AB-BB41-44057DDF12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3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687A8-0C47-4C5A-8C48-472B0FFF09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3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65CDF-5F00-454B-A3A5-7D20B6A0E7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3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8692B-CB48-480B-BCF2-689CE4E091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3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6394D-C1A2-448A-9A86-E4313A0E8E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3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99AFB-62AF-4C48-8D83-E63A316A59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3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069DF-D4AC-4D79-A87D-B99865F24E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43D2F-2623-4855-A2B1-FC0D1A8F64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3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68288"/>
            <a:ext cx="2057400" cy="61864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68288"/>
            <a:ext cx="6019800" cy="61864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793892-CC43-407D-9B58-05AA189D78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3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63D02-F5F0-4B86-B626-D0C7896719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3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E5FB0-B18C-4FA5-B42E-C29477CDB1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3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9AD86-53F8-4C33-8D8C-1CA410A5FB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3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882775"/>
            <a:ext cx="4038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882775"/>
            <a:ext cx="4038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B9406-7891-4FC0-83E0-F26CE56AD0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3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2743D-60D2-4052-B7C2-57FDC93F7A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3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50901-6D4D-4DFC-B525-856DE12A3A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3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D6C67-0389-46B9-9364-FE85C142C6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3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2B3E0-B23D-4D3B-B1A2-47689F30E3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3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55CBB-E92B-4C58-8ECC-8663ABB385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5ED67-A07B-4B6C-BCAE-02483AC70E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3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D0793D-54B1-4C35-ACE6-5E5A3745E8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3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68288"/>
            <a:ext cx="2057400" cy="61864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68288"/>
            <a:ext cx="6019800" cy="61864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C1186-BA20-4DC3-BF37-BE95A9E65D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3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3CD16-AC1E-4F12-BBCB-8D0D1C2464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3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50A4A-035E-4F98-9A3C-C4CCD8A0CF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3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8B92C-8C2B-4DD4-B6E7-6D111094A0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3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882775"/>
            <a:ext cx="4038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882775"/>
            <a:ext cx="4038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F1BB4-AD5F-48D4-B749-A415A4321A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3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258C0-FAD3-4438-89E8-A98FB7D8CA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3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CDB16-F517-45B8-858B-47F393CFCD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3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65451-69C9-468B-9209-B2933B232B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3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7FBCB-CAD5-4385-8F29-8738BBF4BF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54000"/>
            <a:ext cx="2057400" cy="5918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54000"/>
            <a:ext cx="6019800" cy="5918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17C0D-E2E5-4912-A213-9B31F9BFD6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3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57338-2807-4873-9FD6-7E9E9007D2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3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A424E-BA59-4969-AB9F-CAEAEC47DC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3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68288"/>
            <a:ext cx="2057400" cy="61864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68288"/>
            <a:ext cx="6019800" cy="61864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1FE5E3-D54D-485C-BEE3-ED1A6761DD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3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2BFE0-0C97-4CF8-8DF4-168BC7330E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3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07795-1D46-4973-8C64-34950F419B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3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38AC5-ABD7-4078-8DD9-BE4F2FF2D4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3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882775"/>
            <a:ext cx="4038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882775"/>
            <a:ext cx="4038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0BFB7-38C7-43BD-B303-7067A4DA3B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3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32342-69CE-4201-A674-157CFA5503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3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273D6-AE44-446E-9196-69A082EBF0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3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62DCD1-191F-4BC6-A9FE-74D3CAF62E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0544F-998E-46BF-BF3F-07AF950C08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3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A396C1-1A55-4634-99C6-A58A45B05A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3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FDEB1-9546-4650-8D99-9452F34ED0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3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CD570-E938-4661-970E-E2822DED84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3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68288"/>
            <a:ext cx="2057400" cy="61864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68288"/>
            <a:ext cx="6019800" cy="61864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7CBB3-0F10-4CA8-A683-4B9EB24304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9FD69-69BD-448F-A0F0-BF87519BF6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1F4A3-C052-48B6-8793-71A74DA517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78435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76800" y="178435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286DD-85BA-4902-B829-C7889CD6C8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A840A-9C67-4456-BE6A-5BAC567671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EF276-5138-4A59-A470-ED53BCAD3E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2097C-ED1B-4B2B-9184-C49FF41D54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EB860-1405-4C71-BC00-0C0EE8627D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746EE-2191-49A9-98F4-58CDA5459A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38E91-205F-412E-B263-E79C24F12F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6576B-5C25-4820-899E-AE4E91934E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3700" y="512763"/>
            <a:ext cx="1943100" cy="58435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512763"/>
            <a:ext cx="5676900" cy="58435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F00215-07BB-4D48-839B-BF81E6234F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78623-894D-48A8-94AA-3B7674BB6C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9E8BC-7E46-41CD-A788-01DA85C3C0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4CB5A-0038-44FC-B618-6F24FD93F1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4825"/>
            <a:ext cx="4038600" cy="4625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4825"/>
            <a:ext cx="4038600" cy="4625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5E55DD-965C-4173-A48C-C71287D3F4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ABCC2-634E-4CC4-9D18-CBFB4ADFF5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08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08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26E74-B574-43F8-A7F5-C0AD6C4E4F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863AF-8566-4FB6-B5DA-09B462C8DA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E1BD9-5DE9-4BE4-9B32-2B23588976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90CD6-82C1-43F4-82D2-AF67C2AA48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08466-E14A-42FE-867A-C4896145C6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B5A77-3941-48C9-A607-B50B07EE5A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6248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6248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25772-F552-4247-A346-F455C9D48A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54900-D104-4194-85D6-AFE73E9B9C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E79B3-3C98-44AA-BE46-9C21474E7E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D73C5-2323-48DE-9708-7BB50852C1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12775" y="1600200"/>
            <a:ext cx="4000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65675" y="1600200"/>
            <a:ext cx="4000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67611-3AE7-4845-9060-233D5779A4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7D716-DF48-4B2A-B2AB-636D4B8AF6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D1598F-AE79-4EB7-B854-AB8625C446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2F788-552F-4110-BBEB-A5AA674BB9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D51F1-957D-493E-BA84-549C8C026D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361F9-74AF-4ECC-A363-DFBE45EF59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42BF9-CAB1-4A9D-BEC3-75C5C3960B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23764-3B1F-4919-8796-BBCCCA3E95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27825" y="228600"/>
            <a:ext cx="2038350" cy="5897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5965825" cy="58975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7284A-7CAC-4F0A-BEF0-E106BB6682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1A4E3-C66F-4376-8219-207EBD74B5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069AC-EECD-4A9F-B53A-CDFB2B717F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5BDC7-5A5F-4F08-8108-52F0EA9557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62DF9-AFE4-4BC5-9C2A-1FCF64B387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1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1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4824CF-B626-466D-9C88-35317F41E8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64E383-BBA5-4D22-8326-7162382C1A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863DA-6817-4A4D-BFD0-E9746FA909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1CABF-179B-4562-8102-6155B32155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D9F53C-FD7C-4E0D-A67F-13907F57DA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E7CB6-D694-4451-ABC1-4329935FE2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BAD8FB-3492-4E45-9067-2FBAEBA511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7324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7324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704CDD-9BC7-4378-B146-D087D15E1B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D4B0D-9232-4E51-ACD3-91150A4266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1ED0C5-08F7-41AD-9F63-64D2953BE2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DD1F0-EF05-4146-BECD-096899D6EB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7CA57-F608-4432-A592-0CF667AFCD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524000"/>
            <a:ext cx="4191000" cy="4598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524000"/>
            <a:ext cx="4191000" cy="4598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3C8AF3-04E5-4040-955C-81CD04F585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C94E1-9197-49B8-929A-86D9956691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AA48E-7A6F-4D7D-B01F-30AAAD1F62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76A94-4E3A-4D10-8818-0EC8354B8C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64A83F-6166-4736-A787-4D13E46532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6C6CA-7DE1-44E4-985B-928F41910F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BB254-DEB7-4091-8E14-2DBD2C50D3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2425" y="228600"/>
            <a:ext cx="2133600" cy="58943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48400" cy="58943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BE1D-284D-45ED-8669-510C8D5729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ED648-C261-4025-A990-20D4950EFC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86F56-3D4E-4FE9-8939-80BD330ED8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0C3DA-11C1-4263-AFCB-4A2C332BF2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3A568-7062-43E0-9273-3E117ED2E0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100" y="1447800"/>
            <a:ext cx="3673475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60975" y="1447800"/>
            <a:ext cx="3673475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43292-B549-4095-9E95-2BA2C38020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2300A-147B-4CCC-8B12-25F694755A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46C62-F798-44DD-B796-32896D9787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8F8DCA-ADBB-4A04-9834-1E0073D2F7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63EEF9-83EB-45CE-8F24-F7D6A177AE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434D0-A2C8-4D6E-B5CC-93B775DDF7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F513D-9F7D-4DC2-B051-93B743E6B5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59613" y="274638"/>
            <a:ext cx="1874837" cy="5973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35100" y="274638"/>
            <a:ext cx="5472113" cy="5973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43ABB-36EF-4656-BE98-5172F3201B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AED72-AF83-4F36-A5AC-B5F97E6A07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163BE-2C25-4216-950E-DC1B636D34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55AD7-000C-4E46-91F3-2E93C42D85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1C41B-F978-4074-8061-01538E6CF3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F99BE-DD4F-43FD-BF1F-2C1AED1DFA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554163"/>
            <a:ext cx="42672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24400" y="1554163"/>
            <a:ext cx="42672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B7A95-E34C-47F4-BC3A-CA384F2F4D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49C84-4288-4DA9-9D5F-971618CBDA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DE275-936D-427D-88A9-294DA0A4AC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6F9E6-84B1-4D89-A6AC-03A87AAFCA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D4E31-C0D1-4ED8-A441-E5D4B15698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6D5D7-A8F2-405B-9A3B-F2D2CCB55E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4F67F-E534-4B82-9215-75F422D2FF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37111-1513-4403-AFE2-03D5C8D0A3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19900" y="457200"/>
            <a:ext cx="2171700" cy="56229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457200"/>
            <a:ext cx="6362700" cy="56229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1A4FB-5290-481D-BA93-533C735B9C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791BAE-8917-48DF-8D99-4F57D36F62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28CB7-5BC4-4A73-8F61-35B1C5C03D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899D2-761D-4DC9-9B75-100AC9DE69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35163"/>
            <a:ext cx="4038600" cy="4389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35163"/>
            <a:ext cx="4038600" cy="4389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8E89A-9D25-4178-B6C8-F8D3502E6D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5CD1A5-0530-48E1-8F5F-0C845DFC74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BBD67-9D79-4381-B553-F50B44E797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5B0C0-5266-4594-8397-579B59E9C3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1CBCF-4CD1-4F67-8398-2B19658AA0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E6661-7899-40F4-AFDC-68B3B4246B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0340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0340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48DB6-A040-4576-AEA4-D49CD100FB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85D33-98DE-412E-B6E1-A1F9485542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704850"/>
            <a:ext cx="2057400" cy="56197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704850"/>
            <a:ext cx="6019800" cy="56197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496789-9E9B-4723-AEE4-11A12C01F8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1A568D-5A07-4B81-AE0C-B756F08925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43FA09-ACC6-46B8-A495-B38DB36719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376D30-5AED-4113-8E16-CAF498E3E1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873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873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90B58-F060-4B99-AEA5-6227AEA1BF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2CD5F-94F0-4AE1-8DBF-CE84D26CFF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4850BB-7228-450D-9E36-EDDC23A0C7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81E7C-6B25-4B14-A267-03EEB88E77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32089-3E24-49E3-82FA-05503761A8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4EB874-4A48-4ABD-860A-461A046C4D5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05AADB-3D47-49A9-A13C-3A222FC6EC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4A2FD-BE87-459B-836B-DCB8DD6A9C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057900" y="274638"/>
            <a:ext cx="1866900" cy="61991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448300" cy="61991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9266F-D336-4F99-B7D7-7BA245FEA1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72FDB-325F-46FD-B5CD-08910F513D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89D3B-3B84-4CC7-84C0-87CA960104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B90A7-44D9-43B0-B320-27FAE3D28A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882775"/>
            <a:ext cx="4038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882775"/>
            <a:ext cx="4038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59867-5222-4A55-887D-908A2D9859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B97A3-D580-4425-9FF9-A29ABA107B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995C4-4611-4CE0-8C3F-84E677ACF4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57675-06EB-4FEC-A276-87B3FCB694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39EB18-347C-40C5-921E-73A72FB5505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1E324-C532-40BB-93DC-8931E679D5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39DE3-0F17-4CA7-BCF9-A3B16FAFD5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E867C-30B7-4186-ADE2-1BD869E6D5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68288"/>
            <a:ext cx="2057400" cy="61864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68288"/>
            <a:ext cx="6019800" cy="61864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32C2A-4236-43C3-9862-20CBC1F9E9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91435-80EA-43C4-86A5-2F61AEEBE7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0D15C-50E3-43AA-96BF-9E9D8BB7EA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7EE8F-1656-4132-9DDF-5E2E876569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0239C-5150-4A48-9CE7-AEDB06D79E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64B1DD-8D2D-4C29-8FFE-F92D96DE01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7489E-4ACE-4A30-99E6-2DA1B2BCE3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A13E4C-8B59-4329-9645-C9161481A22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E5E272-7538-4F2D-81AD-3B312A86C0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32C048-ED63-4429-B130-55AD5CFBB6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79BF1-6DC4-4F29-8532-9B2D27310F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71920-DCC8-4E3B-B5EA-5EB54E685F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337F6-0483-4720-A910-82964FD8C5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62239-0B33-4C9E-A4BB-DF26B4C40E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7C099-9AA6-450C-A11A-C357F71D93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AE6E6-2E34-4DBE-8F7C-E502BE1A3E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08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08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89633D-0836-483B-BA3B-712328F989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25ACA-5B6E-45CF-87F8-DE02AB45A7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52CBF9-3B1E-47E9-A5A7-4287554A9FA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B0414-DE56-4D5C-8DEC-0CF0DB8F96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9EC07F-6CD0-4B90-845E-483C2CFC9F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11DEC-E98D-4FCA-B56E-1293B1E06A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8E978-38C9-4219-8B7C-8E62F89BBA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A4E22-9870-46AD-BA4B-42243A2FA7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0340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0340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E2320-4663-4811-8E69-F96DC2FB3B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BB05A-8579-482D-956D-A1CF6C21DC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95BFC-DCFF-4E4B-A435-B4147C2902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4075E-6A91-4A40-9E47-1EA7D94036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3238" y="530225"/>
            <a:ext cx="4014787" cy="4187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70425" y="530225"/>
            <a:ext cx="4016375" cy="4187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AD3EB-1E74-4D3F-B2DE-A9555A8115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16D0F5-C4AE-4758-AEC4-E434BA83D7C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6FB84-867D-4C62-A3F1-A0BA0EEDE6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BD348-2910-4BB8-89E1-264DFA5FD0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09DD1-F590-4C9A-988C-E52629D5A7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12887A-ABBE-4379-9B3F-DC4A6F9573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49268-8225-4B37-8862-4A794CE882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2F4DB-977B-4A8B-811B-5BE08DF4E5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42100" y="530225"/>
            <a:ext cx="2044700" cy="55070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530225"/>
            <a:ext cx="5986462" cy="55070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0C651-DC76-4C41-A04F-717EF79605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61AED-1277-4FA3-9AB4-95307B675E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AC0C5-2284-4CE3-A1E4-0111CB32AF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7778B-31F5-4DAF-B7F2-59CF2A809B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A49B49-C876-4085-A781-8B71AC357A3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3238" y="530225"/>
            <a:ext cx="4014787" cy="4187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70425" y="530225"/>
            <a:ext cx="4016375" cy="4187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AA7C2-0FC2-44B8-9403-76A01CA9E3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4A245-B76C-499A-BAF0-6C43FAE430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FC79A5-5405-47D8-863D-2594A44CD5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8285A-6734-4795-963D-957034223D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8DEB8-B297-42C3-8328-F875F4BE36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D5900-84EC-4FFD-B6F6-7AE6279321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38B425-446C-4F62-BEE9-CD36FF4958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42100" y="530225"/>
            <a:ext cx="2044700" cy="55070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530225"/>
            <a:ext cx="5986462" cy="55070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DF738-3207-457E-9E17-C93CB640D4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A59FA-DC77-4D7D-82C1-799A725F8D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173A0-7908-47D8-BF3E-6E01D0F19D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592F28-4259-4496-A4E3-B1F85A749DE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5C47B1-DBA6-46D1-A520-0FC18F7F5B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3238" y="530225"/>
            <a:ext cx="4014787" cy="4187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70425" y="530225"/>
            <a:ext cx="4016375" cy="4187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35ADF-7129-4462-AC9A-0C2E1D8C68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56903-DA3A-4ED7-A158-E93BDCD812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EBDA7-4DA0-43B6-AA78-1059EDBA96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C1F83-D7C3-4CD0-997E-57BE227D31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BBF695-D664-474A-8AB8-7CB4F61BCA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F10A5-5C94-4967-8B4E-6F48271D75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961DF-7CE6-4F32-B3BF-EF250CB637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42100" y="530225"/>
            <a:ext cx="2044700" cy="55070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530225"/>
            <a:ext cx="5986462" cy="55070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9BCB2-C967-439A-A724-B63AE611DE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A3D8A-C35D-4AB4-B79F-FC42B07A18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67394-DD76-428A-BDBE-13635266BC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BCB6C8-E2A4-4CFE-8146-6A3407AD20B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731ECC-D385-4F7E-B18F-B0AC555A31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4EDDF-0B50-4403-8502-63BBCDBEF4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3238" y="530225"/>
            <a:ext cx="4014787" cy="4187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70425" y="530225"/>
            <a:ext cx="4016375" cy="4187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B544E-7A0D-4C23-99A7-CAB44669F8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4235A9-7C0A-4E2C-A8A6-63F312E2BA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F4BD1-CECF-4355-A861-C227350766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7051C-B8B0-4DE6-88AC-93A3021E56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CD477-665B-49BB-8294-130D5A1701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76720-70DF-4857-8CDC-982384D6A8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03B1F-26B8-41E7-9188-F893BED486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42100" y="530225"/>
            <a:ext cx="2044700" cy="55070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530225"/>
            <a:ext cx="5986462" cy="55070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51C78-ADFE-4FB3-982F-CCC498F6B7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A9AD31-DFD7-4E01-9544-EE8003A8E53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E9CD6-93E1-41A9-A2FD-D9E82B95FA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CD961-5298-4560-8683-B5B55F8EDF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AE45C-6E23-41BD-8765-961B917EEA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DF229-E72F-4A28-822C-27E5120291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C46AF-6F1E-4291-9DA2-7420C3DC61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F1B05-0A7A-4A2B-B1E1-228CDD8C34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3DD71-987E-4F6C-8BF0-96077200B6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71141-8DCD-4AF7-8D2D-8E6AB3D60E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85D5C-0E67-4A09-BF0A-94B659227A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E96A2-C94A-4ABE-8073-EED3483E34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449381-0F9C-4F37-A43E-CF93D035540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5973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5973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18A38-BBDF-4303-A951-5D04E3EA01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F9103-FE2A-478C-9FC7-5F11C1E14A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68C2D-7CE3-43F5-8ED3-35E39CDE6D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95963-9DE3-4293-A1A5-EFA989EEC9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1AFCE4-B804-40DE-9E66-176A04754F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72855-2157-4360-83B9-601DA4FBA9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85286-BE47-4992-80A5-DEE7969CBB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438B3-4017-4434-8F6B-19F649FDBC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59F27-C74D-47CF-832F-57BB5EE039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044B7-9E92-450A-9362-B25D96A10E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7851AE-5626-4B1A-A6B1-968490BA338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7F7B2-93D5-4AE3-BD56-EC4737A29B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5973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5973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3343F-E2AB-410D-918A-83F5E6E88C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44AEE3-0DA9-458A-85B5-DF3CE7F0C8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16589-AFDF-42DE-8582-410FE9D0DD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74C26-865F-4678-8A2E-E2BB10310B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628148-998E-47A4-9084-0198FE5A44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781A6-0039-4E5F-B02F-F1156FF01E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Дата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49D55-4A5D-4909-8943-7909AA20FF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A00FE5-612D-4CBF-9303-D01BBF8247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0732D-454C-4494-AD7B-8E9FD24909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2286000"/>
            <a:ext cx="7467600" cy="13716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67000" y="4038600"/>
            <a:ext cx="5410200" cy="10668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67940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228600" y="6172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6794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362200" y="6172200"/>
            <a:ext cx="43434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6794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172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AFAA0C4-6EC3-493C-BF57-2222D9001C8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E7D61-931D-486E-8D81-202C24D9CB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C473D-FC35-4B1B-A19F-4581EAB086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5973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5973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30BEB5-F659-409E-823C-6604986D83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171B25-98AD-4513-8760-CDEDB8A2CD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7B9D0-04F2-4B3C-8BC2-47404214C4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6B31E-F2E1-45DD-AB04-2CF201683B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CBF21D-B78E-414A-97AB-793EBE8181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E1F69-9D6E-40AA-AD01-F1F24C9D2A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7BC31-869A-4DD1-8430-66DEB4BE1C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9440A-AEB6-45BF-A0E6-F054E860E8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21EA7B-5525-40A6-9D90-6F12E5E0319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B7310-FA12-4DB7-87CA-1DCC55A27E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04CAC-0364-41F8-BF5A-390DE7BA0A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13975-8EB8-4C57-A90F-C8FCCBAE9C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5973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5973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43B12-685F-4E90-9040-77AD5040FA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20B3D-F06E-4FA0-948D-0BDD908D5E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B248F-E10E-409C-908F-E7B1A5866E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11963-E988-4578-9741-2A3CB6C066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FBE7C-783E-40CE-8FD1-410DA93125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AA819-A4EE-4056-A661-CE01439F6C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3E7E14-244C-4B4F-B14C-3B521934D5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A9CA5-C11F-46DB-A5E7-39C28BEC2F3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E0B724-52DB-4C51-9123-93E305B8C4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AD3E1-A665-47E6-B40C-D9991F4469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1EAB2-BB1E-45FB-AF2B-A437E818B6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B0347-50FE-43C0-8B52-978E551A87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5973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5973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8ABD80-9630-48F9-A3A4-D169F49F21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E6BD8-8BED-4292-B8EB-84FE7AE61A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B2778F-DAB2-4D84-A362-E8ABF96310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3A392-6343-45AC-81F9-F8F069C6FE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65D3A-676D-4577-BD07-0AB0AD965A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6A74E-4B62-4744-B918-0E3E437C06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62000" y="1524000"/>
            <a:ext cx="36957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524000"/>
            <a:ext cx="36957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71CE46-9D4A-4903-8B49-ADD77875166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86D33-21D4-404A-9C32-A369A33503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90BEC-CA19-4C3A-ABEE-3E52FBDA88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33D37A-EFDA-44D9-8E0A-D6315629D4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DF0601-677E-47EE-BD77-6D26F2465F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8C512-7E56-48BF-B1DE-E99770A02F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5973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5973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4F70F-C2CF-4810-B748-6A66EDA068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7896B-2899-4C03-8388-E1A032DAF5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7890F-F457-4093-94B9-88CC139BB9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EAA88-E5A7-4306-84ED-9225C92B8C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88AC85-155A-499B-94CD-56C4585CE6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2C0CF8-C4E8-43BA-8EED-C45B43AB11E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5B6D1-1FAF-4939-B3FE-4931AE3F66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B3A6CB-59D3-4E06-8CA8-E04A3509E8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07B89-52A4-428E-A453-6812B16C87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878B9-F64F-4A28-9A02-FFAA54350B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9A75B-BED4-49AA-95CC-77490B0C26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E731C-65C9-4813-B735-BC55A76462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5973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5973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4D1C8-1656-42D4-8A97-ADC6C16783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DB5D4-5E2C-4628-A135-9AE00748DA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15BBC-7CCA-42C7-8978-AA3D32FA74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4D7AF-D1CD-495C-BFDD-9208EA2A0E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22EBC7-DEFD-42B0-BA00-F783B48A7DA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E7AB7-427E-4FC4-AF66-FC8AD266C0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502D5-9D71-4AAD-B4C9-21AE901C14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Дата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2E081-C636-44A6-B04C-0FF31D5FB4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62D6D-4681-4B02-879D-E0137699F0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18350-69ED-48AC-9229-10D0EB2BBD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C7BB1-37F1-4B46-9200-A2A9C83CC2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CC41E-5CAD-47D6-8B77-98A876AD97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5973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5973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BB19C-6160-4026-A539-3AE58926F1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BE316-1574-41BA-B30C-92FF1D9660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996E9-65A9-49EE-8086-B559735356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08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08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5813D3-6C4B-44F8-91A1-322B88078A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AD7616-1468-4BEE-A2AB-03EFD153423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3ECBF-FB7E-42A7-93CB-3975D40630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07515-6D82-447F-8C75-24A38289D3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7BC8E-4C8C-4AC3-8EA4-AE25C3A9FF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D4DE0-2572-4C1E-A3FB-EC9490C1DB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FC4EE-B3BA-41D1-8F5C-829E39AF40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D53615-B4C3-4D12-A02C-318F064AD5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D39D2-15FA-40D6-9184-64C4DCC1DB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E6B6D-2406-434A-A41B-F766F76092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5973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5973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9E960-4B2A-4EA2-8C0D-5415D45BCF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4B7B0-7833-451E-A758-C13D7EDBFD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F2EDAA-9899-4BCB-A8E1-3ACD3F8279A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D6D9A-32E2-4381-A70C-7ECF807F2E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B86D2B-05DA-4CEC-AFB7-D32AE1E7D0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982EA-EBEC-4718-80E9-26E1C8FDB5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8348E-FE24-49CC-AB4B-5C07645C36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7C5FA-15F9-41F6-A568-88EBA3BD58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AB4BE-6232-4994-AD73-238C339253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1C1E6-2FB7-42D3-AD9C-380ADFB3D0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933AC-591E-41F7-8C62-1A984D9297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4A400-3CEE-4D49-BF24-B854B30993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5973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5973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1B935-F40D-45DF-A571-5B9E270007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A07C2B-555B-4AEC-9033-ABF37D69261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AC26D24-AC7E-4B03-BACA-88ACD01CA0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BBD3288-A775-4437-95B2-2DD06CA5D0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372F81-86BA-426C-A177-6868E48E7F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FAEDB23-04DD-4B96-8A7C-6D16726966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655AEBE-7492-41CF-9B78-4CB77FC55E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2431E66-BF29-40DB-A882-EFB35C7C3E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218E486-2674-40CF-845B-86355C82FE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0F17C70-DA1A-4C7A-8FB6-5BCDE49F48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43D4DA1-E078-4918-99BA-B13C4CF16B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D715D84-F0BD-422D-B8D5-B088C4BFEC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B8FF34-2558-4EE4-B20B-15389E213DB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5973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5973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024F7DB-98F2-487C-B8C4-D7D069511E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E53ED-BFBA-44D3-BE3B-D7D9081F4E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44321-253B-433E-B747-D4CC90515B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D79DB-EF2D-4DA9-8C4D-3D24830F28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88"/>
            <a:ext cx="4038600" cy="4324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88"/>
            <a:ext cx="4038600" cy="4324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9ABF2-DDFA-4F28-9214-7D9652BBC3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63F01-4B92-433D-8CD0-1380454911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2A56A-8FBC-46C5-A64D-B92CB6F2FC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CBD4B-B1E3-4819-BA2B-B8FED9B521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A7C4A0-3EAF-42D6-854B-73C74B5AA5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08CD0-9467-4669-A361-F193285C2D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19850" y="304800"/>
            <a:ext cx="188595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62000" y="304800"/>
            <a:ext cx="550545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E5592D-B032-497E-8970-C2B708F2EBA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8C397-39EA-42D1-B057-2A297073A4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7400" cy="5430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5430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27FDC-35F1-4051-949D-7BFF2AC898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3F0D5-4611-4068-900D-846DBAD0D5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A6072-DF70-4224-9074-0E26C19518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DA545-766B-4E7F-B743-2CB049E9EA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88"/>
            <a:ext cx="4038600" cy="4324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88"/>
            <a:ext cx="4038600" cy="4324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AB55B-050D-455D-8301-627FF96169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048C1C-7EAA-4B43-A796-C5535CF212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F45A9-2BD1-4C9F-B8E2-E5E821D80B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01E22-73D9-4448-BC7B-EA28FE209E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36272-8052-4E67-AA87-A8A3F0C46D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010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17101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101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101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101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1015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1016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1017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71018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71019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71020" name="Rectangle 12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71021" name="Rectangle 13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71022" name="Rectangle 14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487C52C-1BD3-4A33-8ADA-4B096E1D80A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01325-BED5-42B4-8CCD-6D5A71C682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E3F18-59D6-4E27-A167-0113890950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7400" cy="5430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5430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E91D8-5E93-441C-8706-F3FC5DF54A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0BC28-B8F8-46B3-8CEC-39625B3126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1AFFE-36CA-4850-ABCD-5B27D8E723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E16B1-4229-4015-AAE6-10C4173936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88"/>
            <a:ext cx="4038600" cy="4324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88"/>
            <a:ext cx="4038600" cy="4324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764EF-46A1-4294-9738-C8AE1B9D90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7FAB7-37A8-41FE-8D6C-4F8FF455FA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14B90-D51A-4B93-9AE9-FEAEAAB7D6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01AD4-6A05-4AF9-904C-5656E007B2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693BCA-9442-43CB-BF6E-197B1366533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93773-0948-4BD2-8B42-B9C2BE80F9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7A9DA-A645-455C-A423-83DF9B1BC0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37678-B4FB-4030-930F-EAAE783939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7400" cy="5430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5430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35BB5-26B4-4884-877B-53DC427CEC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921FC-39D4-4B64-9B93-6830E293B6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7A492-DEBE-43AD-B30F-36A94F8DE0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B0EC8-CFA8-454F-B399-6266C4C630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9725"/>
            <a:ext cx="3543300" cy="4846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52900" y="1609725"/>
            <a:ext cx="3543300" cy="4846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1714E-DC39-4E16-B827-730B285EBE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72C04-4A15-49DF-ACEF-12C5FFEF2A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3B0E8-3056-47A3-84EF-6DED41C9D5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453CCE-9940-4F37-A8C0-0BCBCB05445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EE680-B639-4401-8F3E-4F2E963420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D3AC9-876A-482B-A4CA-C04E62D2A2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1B739-9612-417B-A1DF-653D0C8A4C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E2D51-ABB9-446E-849C-0372520521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886450" y="320675"/>
            <a:ext cx="1809750" cy="61356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20675"/>
            <a:ext cx="5276850" cy="61356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04D0C-7D65-4176-B155-C94DF35F8B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FBABC-EAE8-46C4-AFEB-F3FF890007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12F72-4BBB-42C6-83D2-DE2FE6DFA7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2CBE74-C966-41D1-8BC4-69F80C2691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9725"/>
            <a:ext cx="3543300" cy="4846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52900" y="1609725"/>
            <a:ext cx="3543300" cy="4846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0504C-37B5-417E-B645-5050F3634E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0350B-20CE-4243-B8A9-54DB7C3584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8F7FDD-2106-4BE2-9B69-48AE0B0ADDB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3F8D1-1D9F-48ED-89FC-FB3B95CE0D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CE6C5-5CEF-419D-8497-06AA83C22E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95863-087C-4E6A-A8F2-5DC78CDEAF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3B5A0-AB57-4093-9C23-448AE898D6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EA675-EB8E-4C7C-9CD0-635106E98F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886450" y="320675"/>
            <a:ext cx="1809750" cy="61356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20675"/>
            <a:ext cx="5276850" cy="61356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9CE977-1883-4B6E-871B-894A24BC55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68528F-CDA8-4F43-B01D-64274B73ED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1C5B5-484F-4893-BA6B-D59363F0D5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1C880-3BE7-41DB-91B0-717620D858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9725"/>
            <a:ext cx="3543300" cy="4846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52900" y="1609725"/>
            <a:ext cx="3543300" cy="4846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C921E5-597B-4D35-B295-03BB65C60D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1BFAC7-83F7-4371-80A9-978D73E3FE4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D0402-623E-4205-9AFA-E11BC2BC80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79F0B6-306A-45C5-9BAB-F9BF9CFC7B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190557-668B-4589-9820-23668141A5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55EF4-AAD6-4312-82AF-5D70B59926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BB3B6-5A0C-4008-96C5-A21EFB71D4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D9507-BDD5-45DD-8AD9-2CF043896D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886450" y="320675"/>
            <a:ext cx="1809750" cy="61356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20675"/>
            <a:ext cx="5276850" cy="61356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959C8-3F32-4AB6-8E81-29B406BD44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ACE39-BDF3-423B-9173-19C54BABB5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D2352F-3645-4CF5-95D8-2C33BC2F86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816A56-DF0E-4A24-9F75-8D74B904CC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D7C8B-C83F-42F8-9AB1-8BE550439E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E807A5-E7ED-4457-AFEF-6BBB5193181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9725"/>
            <a:ext cx="3543300" cy="4846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52900" y="1609725"/>
            <a:ext cx="3543300" cy="4846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B579C-66C0-42C2-8156-414242A8B0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B580D2-AD00-405C-ACE3-13E74B98FB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50655-8220-45C7-9334-4634F55935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A21DD-72D5-4AE3-A03C-BD5B2D492E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642396-2D32-49A9-9277-B1C1441800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59AB5-00D2-4588-85FC-AD4BE3C597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3F1D9-2FFF-4FE0-8FAF-46E236A70B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886450" y="320675"/>
            <a:ext cx="1809750" cy="61356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20675"/>
            <a:ext cx="5276850" cy="61356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52A59-5292-43AF-9731-B80E8D959F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2ACDEC8-B5E9-455F-8F75-F3490FA74A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F69E54E-9EB5-4AAB-B440-78FAAEAA2D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974578-8B01-4846-A6C7-4A0EAAC11A6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41421E6-6B06-493C-ABC1-32BE4FAB11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9725"/>
            <a:ext cx="3543300" cy="4846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52900" y="1609725"/>
            <a:ext cx="3543300" cy="4846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918FBE8-B570-4B4B-9D63-5832CDD578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F11B209-233D-4131-9EA0-4C04F51620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AEDCD19-FD7C-490E-87FC-7ADAA18EEF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A79DC11-9E3F-4208-9973-BF2BF8A7CE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031975D-0FC3-48CB-9239-0691315823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897A7B4-E8B8-4AD4-B643-B6CE6A3AB6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C74CF22-CAD7-4DBB-92A7-F602D64D50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886450" y="320675"/>
            <a:ext cx="1809750" cy="61356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20675"/>
            <a:ext cx="5276850" cy="61356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9847C40-F1A7-4534-A313-A0A8E57078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1FF09-2527-4E58-ACFA-ECBD1ADE4F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617873-2CFC-44FB-830E-91BAA7F0177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0EE2B-6049-4015-A573-978D3F1163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F3A79-BDF4-406A-9857-8F19D70759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62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62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2DBFF6-00A1-4C47-9B04-F04D931902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A05D2-9890-4421-AB52-D5B350C5B1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9394F1-E03D-4531-A7DB-5DAAEA196F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31AC8-630C-44A7-95E6-6F16B87069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38914-EB9B-4392-B285-A6AA0129B8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91588-6F88-43BA-8FE1-733B3DDA54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33246-DF68-4F15-85A4-13EB455D33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54000"/>
            <a:ext cx="2057400" cy="5918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54000"/>
            <a:ext cx="6019800" cy="5918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A005D-A277-4BBC-9F72-28F7446107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A13EA3-0D64-46AE-A1AB-42C82E803EB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385C09-1D33-448A-95ED-BCD1F6717C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4FC23-607D-4FFA-9FBA-AB61649E1D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73BD8-FD5A-4B9C-A3D6-49510CA6A1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62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62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127C0-4323-4C9A-BFBE-2F1E2AFC9E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F030D-957E-49C9-B6F9-8BB6FAA8EE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0706B-A2B9-4D37-B99E-F311E91C23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AEBD5-F1EB-4B8C-8D82-5CE5665DFB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43A62-2132-4E18-B13E-BCF55AC930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1F705-97D1-4D1F-A4DD-6370CC0851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F5EA7-9CD2-4649-AB18-C6AD4071EE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1EEDC5-D7DD-4A76-8452-6DBAA150D07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54000"/>
            <a:ext cx="2057400" cy="5918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54000"/>
            <a:ext cx="6019800" cy="5918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32923-0934-4BEF-9633-D3BB9E6C3E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112C6-73A7-4985-9DDF-6F32443761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5F484-FAB3-44B8-9470-4AB8C4EFF1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6F775-D319-4B51-96E3-6F9C1F4072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62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62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4D9E9-DE99-45D9-9D8C-572BDEE30C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3FE3C-CEDD-4B8A-8577-752D1DFADE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95B74-37A1-4B31-BE70-D394A72382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181C9-DBFB-4822-A681-BF1DCD4961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D5078-DFFE-49BF-AD6C-4D327A74F1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3D3C4-D500-4A4A-A2D4-0A5FD07D21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BB415C-3B7C-4780-8243-53C33A501FB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49431-CDC5-48DB-9B9D-ED464771F8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54000"/>
            <a:ext cx="2057400" cy="5918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54000"/>
            <a:ext cx="6019800" cy="5918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B3527-ABB8-4F36-A644-84295AE37A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39438-1117-4C97-AB8C-0ADC772073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3EB042-0F99-41E7-ACBB-EBED34C247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EDADA-7D48-47F8-8321-58F297C762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62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62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1965A-D055-4E38-A4FF-2E9E19995F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AD1C3-321D-45AD-8F99-449E3EB0EA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5A2F9-B703-4636-944B-DAA2BF6299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5E7F8A-7AF3-4383-B8ED-67AE4758DD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04D63-1578-48D7-B1FE-7E7CFCBEB0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79525" y="1600200"/>
            <a:ext cx="7085013" cy="1066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Нажмите кнопку, чтобы изменить стиль основного заголовка</a:t>
            </a: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79525" y="2819400"/>
            <a:ext cx="5256213" cy="1143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ru-RU"/>
              <a:t>Нажмите кнопку, чтобы изменить стиль основного подзаголовка</a:t>
            </a:r>
          </a:p>
        </p:txBody>
      </p:sp>
      <p:sp>
        <p:nvSpPr>
          <p:cNvPr id="173060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7306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7306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F1E3F4A-D08C-4969-9D25-22CD922A6BD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977B9-03CF-4A3C-8EE0-5E36B698B1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C71BE-E5D3-43D9-A3E4-7503C5DDCD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54000"/>
            <a:ext cx="2057400" cy="5918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54000"/>
            <a:ext cx="6019800" cy="5918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BEF3AB-E6C3-4356-986F-158CF440DB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92154-8B02-420D-9A41-CEC47762F2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6F330-1B1B-4BE3-9029-31C9A5C5E1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52132-F9CB-42AA-A3C9-49E6AC1C0F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62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62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0CF6C-2257-4390-9373-493595BD23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92E26B-2792-44DC-B906-4082971218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A08DE-A469-412C-8883-43BF583AC7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069DE-1F50-4183-9017-FA379E2E29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E05EE0-57B5-401F-9656-661E08E7888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B820F-984B-4A20-9726-F78AB048F6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36E58-8A91-4F05-BE8F-8D867DAF86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F1729-341F-4EFE-9E36-2371DFB92C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54000"/>
            <a:ext cx="2057400" cy="5918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54000"/>
            <a:ext cx="6019800" cy="5918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42B918-87CE-41CA-8A49-04C80C5DB9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5BC399-57EA-49A7-ABEE-5540089347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6A73E-9BCD-4D13-B050-1B82C3A654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A0A002-E71B-4D07-98DB-75F13CA650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62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62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06F71-F704-48CE-B08A-610583B6A1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6532B-694E-46E1-A807-5B45ABD1E4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ABC0C-E240-4CA6-8440-645BF83FE8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C921EF-D827-4EBE-A5E5-077E2EB8507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8C94A-D051-4294-BE9D-996699FDB7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67A57-3B92-4FB8-BC63-C72DF248EF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5DB57-9CE3-495E-81AF-5A8B26487C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12CFA-FFBA-4CF4-BCC0-C2123AF4CD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54000"/>
            <a:ext cx="2057400" cy="5918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54000"/>
            <a:ext cx="6019800" cy="5918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379E8-F297-4FE8-9CDA-9C6FBAB606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8391F-120D-45E9-A31C-7BBDC4060A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7D1E1-D482-4747-8869-0EFD0FF1C3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72EE7-AAA9-4744-84C8-92C8B37228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62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62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B3D5B-62E0-42E0-9623-7624D85D93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5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53D5A-BE33-4D0B-96F0-797F50A0BA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795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846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291D8-2F2C-4833-A580-76C04BA4B6D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5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25BD0-FF1D-47A1-AA58-735A03520E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5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4E2BE-36C1-43E1-8032-D227A8AC03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5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4F62E-1B6A-4AA9-9C12-534CE28BDC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5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20B673-DDCF-485D-BC6C-3EA687705D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5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D9753-800E-4D86-A426-CAAE0C6958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5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54000"/>
            <a:ext cx="2057400" cy="5918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54000"/>
            <a:ext cx="6019800" cy="5918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C07B2-E0BD-4E17-B4E2-C4581FB676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5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B5FE8-E3F8-40A4-86A6-99CE645854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5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8AD7D-8A8B-4C5B-92E2-C5708EB362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5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809CE-0A16-4E82-9455-407F705348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5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62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62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3D44C-2CF4-4DB5-984E-03D5ECA785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C7937-44AD-4BD2-A52A-9DA659E461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4801DA-1133-4B63-A23D-4343764A81D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6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F80FE-1E97-49E8-930C-41E5ED5FB0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6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0AD07-C2A8-4344-8DF8-D4E20D2841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6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9B6C48-2DC7-479C-9054-BDB54B7FD5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6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55CEF-6636-41A1-93FB-FC533C445E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6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B65E2-8477-47D7-9477-4306FC76C4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6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D1B68-E5F0-479D-8BA2-3D5542A4F7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6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54000"/>
            <a:ext cx="2057400" cy="5918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54000"/>
            <a:ext cx="6019800" cy="5918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893E9-9D62-4C16-BBA2-D801C08CDE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6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D51B1-E7A8-40CC-8594-2A2AC8CD94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6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46F542-D538-498F-BC01-5F68729973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6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F3F42-5889-4FF4-9B25-CBCE86A407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BA16CA-1AF4-4465-AEA5-9213F5EF7DE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6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78435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76800" y="178435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A5826-AF71-46C9-AD27-C37209297E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6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9DA74D-474A-4F4C-B69F-FCED98D596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6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69BDA-6652-4B7F-A931-E0A76FF580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6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15989-2EEF-4D9C-9BDE-7329DA274F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6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A9A2E-2DCF-41B2-B7D2-7A90FBAF75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6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186AF-45B5-4910-8F27-B3AF54025F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6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3C08C-2C03-440E-B541-49C2A07F1D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6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3700" y="512763"/>
            <a:ext cx="1943100" cy="58435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512763"/>
            <a:ext cx="5676900" cy="58435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34431-24B3-4126-A1AE-D0594A3A09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6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4CA7A-53D9-4DC7-9C91-049D74C5FB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6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AAD5D-293C-4964-B5FF-FCF7A2181D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D2169E-86C8-4FA0-8707-4B68EDE5BDD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6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C0504-FA01-497A-A543-6F07C308EF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6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78435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76800" y="178435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5EB05C-ED51-49CA-98FF-42EA7A8332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6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2141EB-052F-4466-8A34-E95EB3796C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6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CF431-EE6C-4A12-AF21-6F37366D7B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6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6B4D3-AD84-4BBD-89EE-7296208DCD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6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A2A47-DBCD-409A-8530-E942ECA225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6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20AE2-A2D4-465C-AF74-9DAC6746F9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6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C8CC8-7478-4DBF-86E8-14D73B5730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6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3700" y="512763"/>
            <a:ext cx="1943100" cy="58435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512763"/>
            <a:ext cx="5676900" cy="58435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23F20-07DA-43D2-9FD4-64FDCE24C5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6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A5D0A-6BBD-4762-AF67-3998F3D24D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A1DAC7-52C6-4BB2-854F-D0785A4E8A4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6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CB891-862C-4415-8303-72B259D2FA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6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8FC74-6ECC-45D7-A612-258C15A484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6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78435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76800" y="178435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DA62A-5543-46A1-987A-51D75E4351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6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29703-FBBA-4EB0-B8D8-758FD6B824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6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CE5AA-CBC7-4AC9-B54C-51C5751CD1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6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2F8DA-33D1-4FF8-B267-BF7E0A0179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6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9562B-601E-4AC2-8966-B885E07556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6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7CE90-F85A-4303-8575-245321C006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6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DF88A-648C-489D-A528-C3C02DB49E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6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3700" y="512763"/>
            <a:ext cx="1943100" cy="58435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512763"/>
            <a:ext cx="5676900" cy="58435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CE5BC-EBB0-4449-BC77-FF25275D8A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2D276B-13DC-4361-A5C0-E987CA3ED8D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6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03BFB-5E57-4B23-A068-B4F03163C7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6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016FFC-6BD4-4AB5-BE99-82F3CC9E6D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6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6D7BDF-2F9E-4E00-866B-DCEFE29C5B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6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78435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76800" y="178435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5B2FD-8D34-4D94-811D-E84936C265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6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AC02D2-C375-4B1E-B138-45D1A58ED4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6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7DECF-F859-4A60-BF6F-F97F2500E5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6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0D74A-E504-40A3-A073-BFD5B9408A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6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419B9-B0EB-4DF2-9776-B1BA16DE86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6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E8F85-E5F7-482A-AAF0-B788A9EB13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6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3D807-7B20-40E2-B492-1EEAD892CB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BD3519-4D76-48B8-BFA1-54D89A59106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6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3700" y="512763"/>
            <a:ext cx="1943100" cy="58435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512763"/>
            <a:ext cx="5676900" cy="58435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C7DF7-27A6-47C2-BB01-A185024C24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6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EC044-A40F-4B06-97F3-36B02FF6FB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6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817BF-FB10-4830-84D7-DBC745FB7E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6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572AFE-F75A-479F-9165-DAFE563C71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6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78435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76800" y="178435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B38FE-AD2B-458A-848C-732F7A4B4B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6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B0266-2DED-402C-9944-B70320CC87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6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4AFE56-C9BA-4BA9-B384-A597435E89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6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A3AF5-036B-416F-89D2-566ACD04BC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6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7F10A-6E32-42BF-A6CA-3BBBA347E5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6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808C3-4DD1-4658-A2CE-66EB9380F7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94475" y="685800"/>
            <a:ext cx="1771650" cy="54403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79525" y="685800"/>
            <a:ext cx="5162550" cy="54403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F3EAB8-BF91-401E-B4A0-779918492FB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6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BCA4D-08ED-4C89-80CB-194DAB84A1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6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3700" y="512763"/>
            <a:ext cx="1943100" cy="58435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512763"/>
            <a:ext cx="5676900" cy="58435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CFF9D-0F88-4596-98E5-7019E1EF91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6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BF6AD5-573E-4D0E-AE9D-7B47661C6C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6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41D48F-24DF-4218-BDC1-B3FF532531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6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75A3A-24F1-45CC-8B5C-CB0A8A4DD8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6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78435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76800" y="178435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C737E-0DC9-4274-AD82-9837A30FC2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6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7AEE8-6842-4B74-9872-B609A50B12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6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A7814-2098-40D3-B31F-B764E06F02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6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D9FA9D-1D42-4E85-AE84-99EE58A62B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6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98B24-9D11-4F51-8900-8B0DE4FAF0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BD2B7-40F5-428F-952E-B54932D9F8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6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6571D-0850-4A71-8F9C-58B2CCA114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6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C0057-2C62-4088-8CF2-4547C4DADF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6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3700" y="512763"/>
            <a:ext cx="1943100" cy="58435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512763"/>
            <a:ext cx="5676900" cy="58435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ED3A7-2495-4D18-B778-62AADE554B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6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0EC1F-AC44-48C7-8983-1EBA7A5185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6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924A92-48D5-46CB-BEDA-5412C46480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6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ED8C8-8021-49BF-BD43-0DDF3AB5D8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6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4825"/>
            <a:ext cx="4038600" cy="4625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4825"/>
            <a:ext cx="4038600" cy="4625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86EB9-E773-4CC3-95B2-1CA9ADCF4E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6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E5960-790F-45C4-9E16-C2A4CBF67F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6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E7FC9-E6CC-4520-8858-8D0E8A04A1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6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84A2E-6BD6-4AB8-A695-FD96717EB9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D511E-58C0-4227-8316-B582DBAB8F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6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16A1A-C944-4AEC-9C3C-ABA181671D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6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E82FC-A731-4684-9EC1-AC5587B486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6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08238-FBB8-42DF-B62D-B2DBA0E00A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6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6248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6248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79056-B33D-41A0-B12E-9CACDA4ADA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6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9861E-CBCB-4113-82CC-4CF0A23661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6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D9696-CD63-4264-B0EA-F32AE70CF1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6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AE4D3-0D93-48C9-846E-6558C45213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6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4825"/>
            <a:ext cx="4038600" cy="4625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4825"/>
            <a:ext cx="4038600" cy="4625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6F5CA-A958-4300-8E3E-254D103B76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6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93135-4D8E-41DC-9FBE-1B2C7DBF6A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6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E1327-17BA-44AC-83C1-AB50884ECA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0B9C1-8F45-4D01-957A-AEA59066E8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6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6FCC9B-9665-49E6-8085-D0EC3FF678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6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D5EC3-30BC-40EB-9F4A-2F228098C5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6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F5535-68DD-4D82-9631-178C980838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6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9F9CD-1906-4051-AD5F-F1AB9545FF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6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6248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6248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03104-4FA6-4DB8-BA57-2AB63278EB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6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471D9-E468-453E-99B9-40BFC5426F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6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60AD3-BA59-4FA2-86B9-DB6091A00E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6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B416A-925E-448C-A35C-7F34B7AED4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6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4825"/>
            <a:ext cx="4038600" cy="4625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4825"/>
            <a:ext cx="4038600" cy="4625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10154-0460-4742-842D-D5952BBEB4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6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41627-ED35-4A2A-978C-B3865CB180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E4A92-7D02-4B99-A015-DBBE71A273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3238" y="530225"/>
            <a:ext cx="4014787" cy="4187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70425" y="530225"/>
            <a:ext cx="4016375" cy="4187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D4544-BD05-4202-8F06-4385F4CD0F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7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1B3F6-F7C1-4542-A555-AAFDD86A10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7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FA3A1-E063-4BDA-BA93-6C15E4A43B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7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0A555-F120-42F2-843C-7B3789CAC5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7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33A6EA-3F53-4259-AD9E-8337DBDABC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7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28857-E40D-4535-A9B0-CB438FD8B9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7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6248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6248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87473-A160-42DB-8E96-750967DBB9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7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A5654-4447-45C9-8BCA-B0CE054CAC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7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0ECD6-CE29-4307-957C-C8B0A36FEA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7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72498-8447-4B55-9A0D-EF7DDEC976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7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4825"/>
            <a:ext cx="4038600" cy="4625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4825"/>
            <a:ext cx="4038600" cy="4625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FF32C-8FE8-41D6-B446-60471A03EF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B2406-2BA7-4B37-AE1D-155A09858C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7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619CA5-E447-42F2-AF8C-C70DEAA57A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7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D8F49-3227-4161-B286-A32BF60BB2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7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7D8BF-FB03-4790-86D1-2E72BBF64B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7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26C62F-3501-442A-AEC1-7F6057B353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7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B5A4D-1DD9-4592-BD21-C078DE4FD2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7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50692-BB1C-4608-9195-E8711DAE38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7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6248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6248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A209F3-8E00-44E0-BD4C-ACA7F749E1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7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64F76-FBF4-4A8F-BFB9-D2F537101C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7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69ED5-AEB7-4DCE-AC5B-63D9842EEB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7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94615-E48F-45C1-8046-57A3C77153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6B2B2C-1580-4FB8-8958-362B2A4391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7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4825"/>
            <a:ext cx="4038600" cy="4625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4825"/>
            <a:ext cx="4038600" cy="4625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83DB0-A1CF-4BA1-86CB-0A229E6CC5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7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45B20-6DED-4F4F-9543-F4E0BEB7C9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7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61B6D-295C-421B-BAC1-A83B209703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7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504FB-506F-4D9A-AA6B-1865DA3ECB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7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205F2-D77C-4C94-AE47-B6C7D6A585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7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7D77DB-2C0D-4CE4-86FE-A11D86E420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7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BE3AC-B66A-49A0-85DE-387346F3CC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7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6248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6248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BF46F-817E-4389-B35E-B01CE4CDC9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7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25F844-1606-4EEB-A26A-D5C2B6C4F8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7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32B16-F7CC-4E9B-93F1-8AA1677FBC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D85BE-02CC-4DD0-A269-91ED2822E2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7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DEF8A-84C5-4974-99EE-76BC00122E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7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4825"/>
            <a:ext cx="4038600" cy="4625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4825"/>
            <a:ext cx="4038600" cy="4625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52D19-38EC-4FFE-AEA2-5DC05C5584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7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D78D0-C818-408A-B6FE-54B1FB0243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7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CB696-68D4-4DE9-9945-1A6659CA7B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7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E4CCA-0769-4FE3-8753-D4725971D6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7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40B572-D174-4E05-978E-18235BCF2D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7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4EB8B-327F-4C82-8D15-5E87395A3A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7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A3B15-B845-4306-A2C3-5CB69CE4A8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7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6248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6248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2DB5C-39A0-4BE5-8245-42A4B0F7CC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7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D02E3-BA97-4354-AE97-03B4A07CA4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AB493-7EBB-44D5-A251-93783DF9AB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7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CEC64-510B-4AAF-B893-024D85282C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7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3A4C7-B265-4436-A49A-0B863F3702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7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12775" y="1600200"/>
            <a:ext cx="4000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65675" y="1600200"/>
            <a:ext cx="4000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C0749-3CD9-4198-BB94-CBFCBC420A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7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37085-167E-4C0E-B453-38F0CCDA99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7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C20030-52D5-421D-9986-40D467C7B9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7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3ABFA-A241-476C-ABC4-6F14BF3D84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7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A36F0-2A31-4EB0-BBAA-C76141ABB2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7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9294A-77CE-4B76-9099-BF3AA2BFBF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7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B8784A-C635-42EA-8F5A-49B880BE3F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7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27825" y="228600"/>
            <a:ext cx="2038350" cy="5897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5965825" cy="58975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7771E-9FF2-41C1-B357-47D2F4230A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21F912-A473-4191-9916-BCCFCE70EB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7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49E9E8-7311-479B-9D71-8D3CA63ECE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7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944A7-1E98-47E3-AF5A-28E06DA7AF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7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B8871F-1FA1-420B-8D55-A47C09EA1C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7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12775" y="1600200"/>
            <a:ext cx="4000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65675" y="1600200"/>
            <a:ext cx="4000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B7EAA8-6FDF-40CC-A10C-9EADDC1BC4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7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B8EC9-8EAC-4224-B3FE-A9F0F91474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7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62553-0525-4A05-A43C-AF332457CF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7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59585-4799-4254-A4AA-A9AE7093FF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7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8EB13-B31B-4380-8CB3-AE32C9F19E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7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A3356-AFBF-4700-81EA-1777A3628D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7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E7B36-13F0-4AFD-9802-1E5B6E518B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75474-9E37-417A-910B-C184D3B98D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7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27825" y="228600"/>
            <a:ext cx="2038350" cy="5897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5965825" cy="58975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6B8FD-CF58-4877-B3AB-0CBA1E7E03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7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2C08A-548A-445B-97EC-1F140E58F3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7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59DF6-4615-4A8C-9A96-C4D9163634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7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AFE70-5044-4F15-9377-35236E035D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7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12775" y="1600200"/>
            <a:ext cx="4000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65675" y="1600200"/>
            <a:ext cx="4000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5752F-99B2-42AD-88B4-3EDEDF91E8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7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30133-8255-4C78-8068-F4CADD1F3B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7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EC1D0-7515-49FD-BFDE-F2D05196F2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7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284CB-DEDC-4451-9A33-00D699738A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7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882D8-D384-46B9-88BA-7150D515A6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7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30555-35C3-4299-B7E6-C20BF5A585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42100" y="530225"/>
            <a:ext cx="2044700" cy="55070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530225"/>
            <a:ext cx="5986462" cy="55070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8DACF-24A4-4BEA-866F-0E8FD5CBC0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7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4D965-6126-4ECD-8A1E-F1C70C860D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7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27825" y="228600"/>
            <a:ext cx="2038350" cy="5897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5965825" cy="58975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3AED2-D87D-472D-ACBF-D26D4E0958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7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3364FA-EAE6-4538-AB5A-2C31EA5898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7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4E5D3-0CF8-41BD-9A4B-69C6CD98FC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7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99E68-46F4-4356-B9A2-93728CB7F0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7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12775" y="1600200"/>
            <a:ext cx="4000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65675" y="1600200"/>
            <a:ext cx="4000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41B6DD-82BC-4184-BA94-90E82A2B9F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7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AF445-6EE2-4D93-BFBA-F33F028EEC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7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B4952-B1FC-4149-97E6-A35DBA5644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7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2F4988-97AC-417D-8024-9A97F0408E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7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EF1E90-D872-40E9-831F-85CF938CF3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98C6D-832D-428E-B69C-69317301CA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7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385D5-24C5-4358-98CB-79497566C4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7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AD776-04CE-45D9-9C77-C303DC66B5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7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27825" y="228600"/>
            <a:ext cx="2038350" cy="5897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5965825" cy="58975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5771E-C9A4-4404-BFE8-C81422EB1E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7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54F3E-6AED-4F01-94C6-2743390E08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7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E25BE6-8AA9-4455-B6DB-CFDC65B18F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7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80EDF-68AC-4519-AB80-A2F32D2C35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7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12775" y="1600200"/>
            <a:ext cx="4000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65675" y="1600200"/>
            <a:ext cx="4000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C460D-0980-4769-8DB2-2DC4DD3790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7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975BD-4448-404B-99BF-F4922FCB6C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7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21084-7353-4BA6-A4E7-8C6395B613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7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70299-385D-4AAD-B7D8-834B9FD348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519CD-FAA0-42BD-94C8-C7814AB563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7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E5EFF-2E5A-4210-8D49-6B81A2B0D9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7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05BD8-BFF8-4B38-A855-EB2266D17B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7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C6CE3-92DA-40F9-BEC0-3FE1564A93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7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27825" y="228600"/>
            <a:ext cx="2038350" cy="5897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5965825" cy="58975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879A7-2A5F-40AA-954C-85CA353B9D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7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914DC-93F1-4810-8C0C-2997F9CD2C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7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66650-E67A-4400-914D-CA530F0670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7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21862-7310-4400-B284-34F4341B72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7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12775" y="1600200"/>
            <a:ext cx="4000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65675" y="1600200"/>
            <a:ext cx="4000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A7FEC4-825B-46DA-8DEC-9855AAFAEC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7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36FDC5-D688-4F07-A247-2C46585AE6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7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DC054-736F-4586-9163-A39650E914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0AEE2-C1DB-49B7-BC89-ADA62F3EEC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00172-1BB0-44D3-A284-0E4FC7509A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8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C0138-9D01-4A61-987F-EC2C953C86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8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C3369-8D6F-4C3C-A52D-A910E5300C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8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93DEF-A1B7-49E8-9B0C-2C3BC54688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8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33360-2E5F-493D-9338-DCB8E6DA76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8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27825" y="228600"/>
            <a:ext cx="2038350" cy="5897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5965825" cy="58975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89864-A76E-471B-9751-D21693353B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8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A0D44-69C4-4BBD-8A8E-49101D8563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8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EFDF8-C278-4A93-8C5D-B8127C0782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8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BFE6A-65B6-4AD4-A234-5BE11ECB7F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8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12775" y="1600200"/>
            <a:ext cx="4000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65675" y="1600200"/>
            <a:ext cx="4000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8C847-4E81-421B-A8EE-DB58146712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8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E0C6DC-D745-4215-AE53-503671156E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08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08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D4DA2-90E1-47B8-BC8F-F0D9BC1B1E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8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06703-4389-46B0-A91E-08786DB6BF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8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4D9F4-9AAC-4EB0-A7EB-450CA55251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8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8EE18F-D859-47D7-B960-6D9E1E9028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8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D6C645-86F3-4295-87BA-E1A4E9EA99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8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3F7D2-F45D-408A-A0CF-7F97E64DBA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8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27825" y="228600"/>
            <a:ext cx="2038350" cy="5897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5965825" cy="58975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33103-3194-4E68-855B-BB22D26CC3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8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11C51-043A-46DD-B5EF-327D286E2C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8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22305-067B-44C7-B69C-E1F60F9E10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8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5E0D9-D3EB-473B-9652-B312C39756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8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1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1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1D28F-01DA-404E-A080-CB5EEB083F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08F03-E1FC-4653-AD4C-2256187397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8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51796-6E92-4D26-AB06-FD3FFE1E5B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8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5E70C-B35E-4458-AD53-5F756211B1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8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3F22C-7AC6-4D73-BDEE-CB6AC0213F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8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00408-1266-44D9-8C60-160A9BCDEB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8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B28D7-229B-475F-B64D-0058D87E5A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8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F50603-66D5-439D-B254-5D7C8DA024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8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7324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7324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271D21-A5E6-406C-BDB5-E45DE21593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8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692AC-4C75-4A97-BBA3-6FF581F884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8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898C12-8E5E-4852-9029-04D0A41BDF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8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FE459-2E34-49CB-A894-5B453056DE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2D24A-70E4-49EE-AE5F-42CBEC9268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8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1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1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B0E49-38B5-4C74-B330-15EFBAD839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8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34864-F5DA-4535-8A5C-27901B0EDE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8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1C30C6-BCDF-4867-9AB1-D2D30E92E1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8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1EA58E-93D4-4730-9CFB-338A246DA6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8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A6848-19BF-4366-A057-F0606A6AE5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8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3E0DC-59B0-4AE5-BC1C-1050D7BF5B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8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B39D3-0E65-4D47-AEF5-0DA8702B73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8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7324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7324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54EA7-7D95-417E-994A-29EB8F3105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8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0DAAE-50E6-4226-9FDC-553BDCF3E5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8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2E3CF-CEC8-443B-AFB3-E68BFA6E78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8BC784-1AB1-49A1-A7D9-8048EDFD41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8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532CB-564C-42E8-9487-C043460EF3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8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1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1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C3F5C-89BD-4A04-9DAF-FFA116493F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8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FF91E-53FD-43D1-930C-1D1C73D175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8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8D8F7-5619-4B6C-BB65-97AE7AF506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8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165EC-B069-467C-91ED-3E4FA3AFEB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8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E0BCE-DA27-4B03-9B2A-A7B6681397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8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4E7E12-E230-44F0-8887-A0B81A5E3A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8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2B8201-6E44-4ED5-9A2B-BEDAFFD80B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8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7324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7324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3C6BB-D96E-4EFE-AEB0-E2BAB4A641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8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0329E-A919-4476-9085-126A10FBC6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16F6E-7F31-4B95-A6F6-C86250C5C4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8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D772C-1DB5-4308-8DA6-A249810F1D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8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F54FF8-73DC-4030-ACB3-21E9CB267E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8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1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1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4D5BA-A998-43CF-8616-4EB46DE75D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8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4E562-EE54-4562-B9C7-978777A16F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8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2B47A1-053E-4DC6-B5D7-98A56BC614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8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55B9A-F124-4F4D-8418-A52AC6C57C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8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E111D-E334-4735-96C6-D9AD26AA5F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8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F30C0-BDC5-494D-9AEB-9600C55E6F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8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5CEF5-7561-4CE5-8670-FCAEA0DACE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8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7324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7324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19379-C62A-48D7-8916-B9D2678F9D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D08B7-65D7-4E96-987E-D9128B12D3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8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025B0D-88E8-461F-9B5D-7A877A1E82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8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21E410-1EFF-4FDE-BBB0-2A410EC420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8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2B94A-0371-45AC-BB5B-8C7AC49863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8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1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1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DC2C5-6DC4-4BC6-9FEA-83D6A5D5D8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8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F59A0-5C87-4B60-8A11-2258016AE9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8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A91E0-F884-4151-8F44-D15756A884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8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6EB7C-B922-40AE-8653-5FFEA83F06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8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4C2B0-188A-40A1-A2EA-9763161C72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8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D1824-64F2-4886-B892-554863C7CF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8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7C82A-472A-416C-8266-5FC10E697C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481B8-CE68-40B7-912E-1019E46D0F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8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7324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7324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AB385-CC16-4168-9C8C-0C7A19B20C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8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BCE35-1F7C-4447-8B14-B60ADD315C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8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56978-720C-4050-9397-8D17EBA07D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8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DFEEB-9EFC-4752-A873-2BF5551E5E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8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1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1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ACBC9-F158-42FB-8188-67254D9781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8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907FC-ED30-4A72-BD58-FFDAB3E4E4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8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50AA18-A108-4636-849A-09AEA01C8F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8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D8E89-092D-4FAC-8297-CE99646F79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8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DE52E-C9B2-4BE9-8212-1E9F79F6B4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8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25B7E-2C96-4585-8ABB-A9019B6F21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0340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0340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38D77-E965-4395-9C75-54EEFC587F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8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62664-39CB-4F40-A9A6-268F60665D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8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7324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7324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F51DD-A2CF-443E-B03C-34487731F4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8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E5A20-A1A7-47DA-84E9-B32D628F94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8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44CD19-7DFE-46F2-A689-B26EC3580B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8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72A8D-9F11-49D1-AD15-8E24CCF04F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8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1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1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229A8-3357-4C4A-94D2-4185904BD1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8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D3B82-976F-4677-A49A-2E99CAD786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8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E4C4F-17E8-4CF6-9DB1-8752A49FCB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8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2D295-42C1-489C-96F1-2B184D9428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8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83563-2628-4FF2-9A2D-896D0C8024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C30FD-9B08-4F84-81D8-BE9569B14B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8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B644D-B023-47A4-997C-4E8413FD42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8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64079-274D-4D24-B61F-795D33EDF1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8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7324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7324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5E4CD-0959-4E1E-BC35-D7FC056C8A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8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45CBA-630D-411D-9242-8DD9FB8C4B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8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611D9-0F36-45C5-9C39-37B341C9AE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8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51FAD-F4FE-4C7D-B265-231390C668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8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524000"/>
            <a:ext cx="4191000" cy="4598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524000"/>
            <a:ext cx="4191000" cy="4598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563BB-17B5-47A0-90B3-C81A491E7A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8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34BCD-678E-414F-9F5C-95605FC50B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8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CDB2A-0EC2-4D43-B185-B619C5DC42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8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B9103C-EB49-4D48-B3FC-5867A97C14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B4797-9AB3-4FCB-8603-EAD8A11EFD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77E37-6692-4FEF-A9E9-1DCD3E7F5B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9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6A9B5-8FB7-4CA9-95A6-F13C9229B0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9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0F52A-E60D-4F95-A2AA-64D70DCD17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9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5E77C-C9A9-4AED-AD02-82A87B4E5F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9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2425" y="228600"/>
            <a:ext cx="2133600" cy="58943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48400" cy="58943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32E37-290E-4D87-82BC-889AEAE69B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9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F0DD9-E678-4861-A3CA-0854ECF299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9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233317-00F1-4F62-A736-3E94DE27C7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9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E877BE-99B6-42FD-9450-FC7C437023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9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524000"/>
            <a:ext cx="4191000" cy="4598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524000"/>
            <a:ext cx="4191000" cy="4598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2912A-AC2A-4B3A-9081-51356C6571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9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A94D5-F5CD-4FFD-96B2-0E7F4FE128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9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590AE-4E21-48D2-A866-9B5C74E71C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F94BA-6F15-4CDF-876A-AF1F1F3B17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9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F380F-A1DB-4AA3-8A99-B813B98E24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9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8F2E4-88A8-45C8-BEA0-D00800BCEE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9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99623-4923-45FA-B3C8-36C3643586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9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5B913-4C54-46E8-B3B4-172048749B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9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2425" y="228600"/>
            <a:ext cx="2133600" cy="58943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48400" cy="58943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AE995-4DC6-4054-81FE-D4BC0796E3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9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3FEF9-8C71-4B90-B817-971550A5C1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9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059FE-3502-4013-94E9-A59E335C90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9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A7851-889F-4783-8AC8-3810F72C8A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9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524000"/>
            <a:ext cx="4191000" cy="4598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524000"/>
            <a:ext cx="4191000" cy="4598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69B51-D826-4935-8699-B242C6E189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9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Дата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100833-46CD-4EE1-9C76-C5B882B166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596FF-5F26-4102-B0B3-E26E41FA76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9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E9FED-EA6E-4B61-AB47-A7B3C4F228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9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C3AD1-1A5A-423D-AA23-D9EF1D3871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9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FC148-47C4-460C-A289-111DF2B326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9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E4B79-9DF0-46F8-BC18-D9A20E00DB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9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E11E0-AE2C-49DF-AA79-67C3A4EE2F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9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2425" y="228600"/>
            <a:ext cx="2133600" cy="58943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48400" cy="58943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4C37C-8C66-4320-AA6D-8BB1A5C43E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9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9DC56-E2E1-4100-A6CD-64E716BF53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9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11CE4-AF58-41A9-BEC0-01EC95F667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9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C7C76-C08A-4D4B-B4F8-24C6D590A2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9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524000"/>
            <a:ext cx="4191000" cy="4598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524000"/>
            <a:ext cx="4191000" cy="4598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EEB90-EA11-41A2-A12F-122C88B83F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B4407-1C48-4C6D-8EEF-F5875B5A90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9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0B769-3C43-45DD-87CB-CDB3CC780F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9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335D5-5CF5-42BE-B3E7-2ECC67C292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9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1A7EFB-CCA0-4614-AB2E-A92675D9A1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9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8E8A0-20C2-4B48-B8EC-A0FED0A863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9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DB73F4-191F-4178-A03A-5C4B873FC1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9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BE9AB-CF15-4522-B9EF-7DCAD00676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9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2425" y="228600"/>
            <a:ext cx="2133600" cy="58943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48400" cy="58943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7BEAA-B86F-45E9-AF54-0D34AE2A87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9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B4DE0-26B2-4F7C-B7F8-C64CB3081F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9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CA9D2-BBEC-45D4-938D-448F8879A1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9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CBF00-112D-41CA-9DE9-675219D00C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EAEEC-262E-4E52-987D-78CFE6F5B8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9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524000"/>
            <a:ext cx="4191000" cy="4598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524000"/>
            <a:ext cx="4191000" cy="4598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7382B-E4D7-4C0C-9578-E354CF2594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9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C035F-5427-4D87-92F0-AF6E384853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9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752CA-935B-4886-81D1-60960F93D9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9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C575C-C604-46F2-AB16-0B3940A90C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9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9D9F7B-2873-4508-A663-1D2F755C64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9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F53A6-E61B-4E51-B671-8DB349171D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9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4DFC74-DA65-402B-80DA-7FC0F9C730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9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2425" y="228600"/>
            <a:ext cx="2133600" cy="58943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48400" cy="58943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F5B65-3876-478A-BC16-2F4ADDE444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9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7C0B8-CB3B-4445-A2F9-7F7CE0C290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9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5EDB3-B9F8-4EAE-A3E6-12A1F329E2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5E8CD-E125-4926-8454-EE9B5A0754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9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1AE5C-1885-478C-BFD8-D6518F103F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9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524000"/>
            <a:ext cx="4191000" cy="4598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524000"/>
            <a:ext cx="4191000" cy="4598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3BC07-DE9F-4516-9B54-D649527441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9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792EC-C3A3-4B90-9B0E-538538E7B5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9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9921C-8927-4AFB-AB00-DA680424EC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9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E161B-DD2F-4421-AF58-12239E2046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9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82F9B-1290-41D1-BDBF-075322B3BE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9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2B727-C51B-4A10-93BE-E4A037A401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9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013F7-8AA5-4782-B36F-C421D7BE9F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9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2425" y="228600"/>
            <a:ext cx="2133600" cy="58943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48400" cy="58943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9053A-65E1-4DE0-8212-83CFC6B7FB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9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9BA63-A907-409B-8378-40745CE311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8FF03-C069-4FF9-A717-447F51BDA6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9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BF8D4-74AB-40C6-BDB4-239E2B80FF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9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CC362-B883-4CD1-8223-51572548F0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9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524000"/>
            <a:ext cx="4191000" cy="4598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524000"/>
            <a:ext cx="4191000" cy="4598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FE5A1-335B-4DDE-B3D3-60980E2FBB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9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2C980-D470-4D59-A376-6ACAEB37FD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9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23D24-5257-473A-A541-61E853F3B5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9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53EE6-59C5-4B1B-B73D-CD592382FD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9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FC92C-5F48-4BC9-9273-88DA0A0CB3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9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B6C21-4B0B-46BF-A5FF-80E2640207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9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EBAF8-638C-42A6-82B8-99F20C1614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9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2425" y="228600"/>
            <a:ext cx="2133600" cy="58943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48400" cy="58943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1F2C3-0E1E-48F0-B670-B560DBC0B2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125198-C1AB-4E1C-86F7-4F0A9ACF77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9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93C01-4872-4CC7-B521-65402F1334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9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0DF253-267D-4510-BCFC-889449268E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9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1EF1B-AF44-4203-84E5-71B8BC9E6B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9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524000"/>
            <a:ext cx="4191000" cy="4598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524000"/>
            <a:ext cx="4191000" cy="4598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216F4-2DFF-4331-8C1B-58D6CF191F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9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378E9-CC7A-47CD-A008-A1739C4E25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Дата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9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A6FFE-39A8-41C8-ABC3-BF43910961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9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C5766-5D76-4860-AEEB-1DA54FEC21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9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99D08-03D9-4B09-A363-BAEEFB77A2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9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F5183-5536-46CB-A8A9-0374E2D5A8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9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78E657-5478-4264-9823-A3AF64C18C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FAACD-9182-443B-836D-2A2C902783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9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2425" y="228600"/>
            <a:ext cx="2133600" cy="58943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48400" cy="58943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8CCFE6-8359-43AC-BDF9-484C0F93C3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9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F6A24-C7BC-44D5-A30D-96C5530DD1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9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F0892-C9FF-4E3A-A746-CEB3CAE0FD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9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51B21-8C52-44E6-928E-4E14B05068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9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524000"/>
            <a:ext cx="4191000" cy="4598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524000"/>
            <a:ext cx="4191000" cy="4598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1C761-AF7B-47CF-A88B-8F11C88782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9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4F9C57-EC47-4137-B1AA-EFE8C6BE24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Дата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9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1B3A9-8015-4F18-BB34-239C65243A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9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3F6F34-C94C-4587-93E4-2C01E2998A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9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F6D4B-96C5-47F6-8D32-5824B22754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9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8E19C-0263-4D0A-92D5-F938F79725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5973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5973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EAEC1-B8C7-4BC5-BB83-3A1934961A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9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FA0923-F6A9-4FE9-A17C-D31372D808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9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2425" y="228600"/>
            <a:ext cx="2133600" cy="58943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48400" cy="58943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7AC76-39DD-4801-9D74-8CADD2E125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9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1C2669-AA91-4FD9-8CBC-5B74D9306E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9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55011-A422-485D-8819-7D794E2CBD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9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F0EDA-646E-4AAC-AEA7-5CB18445BA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9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524000"/>
            <a:ext cx="4191000" cy="4598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524000"/>
            <a:ext cx="4191000" cy="4598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C361F-5620-4E5E-AB9C-C36785E24F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9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91552-AD7D-4B70-8286-37CAAC8BB7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9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28107-0339-4A23-852F-947B58EEF9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9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D0F76-CCE4-4BBE-B12A-A54A9EA39A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9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EEAE0B-D932-4FE6-AE89-E1B730135D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0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8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1093.xml"/><Relationship Id="rId7" Type="http://schemas.openxmlformats.org/officeDocument/2006/relationships/slideLayout" Target="../slideLayouts/slideLayout1097.xml"/><Relationship Id="rId12" Type="http://schemas.openxmlformats.org/officeDocument/2006/relationships/theme" Target="../theme/theme100.xml"/><Relationship Id="rId2" Type="http://schemas.openxmlformats.org/officeDocument/2006/relationships/slideLayout" Target="../slideLayouts/slideLayout1092.xml"/><Relationship Id="rId1" Type="http://schemas.openxmlformats.org/officeDocument/2006/relationships/slideLayout" Target="../slideLayouts/slideLayout1091.xml"/><Relationship Id="rId6" Type="http://schemas.openxmlformats.org/officeDocument/2006/relationships/slideLayout" Target="../slideLayouts/slideLayout1096.xml"/><Relationship Id="rId11" Type="http://schemas.openxmlformats.org/officeDocument/2006/relationships/slideLayout" Target="../slideLayouts/slideLayout1101.xml"/><Relationship Id="rId5" Type="http://schemas.openxmlformats.org/officeDocument/2006/relationships/slideLayout" Target="../slideLayouts/slideLayout1095.xml"/><Relationship Id="rId10" Type="http://schemas.openxmlformats.org/officeDocument/2006/relationships/slideLayout" Target="../slideLayouts/slideLayout1100.xml"/><Relationship Id="rId4" Type="http://schemas.openxmlformats.org/officeDocument/2006/relationships/slideLayout" Target="../slideLayouts/slideLayout1094.xml"/><Relationship Id="rId9" Type="http://schemas.openxmlformats.org/officeDocument/2006/relationships/slideLayout" Target="../slideLayouts/slideLayout1099.xml"/></Relationships>
</file>

<file path=ppt/slideMasters/_rels/slideMaster10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9.xml"/><Relationship Id="rId13" Type="http://schemas.openxmlformats.org/officeDocument/2006/relationships/image" Target="../media/image20.jpeg"/><Relationship Id="rId3" Type="http://schemas.openxmlformats.org/officeDocument/2006/relationships/slideLayout" Target="../slideLayouts/slideLayout1104.xml"/><Relationship Id="rId7" Type="http://schemas.openxmlformats.org/officeDocument/2006/relationships/slideLayout" Target="../slideLayouts/slideLayout1108.xml"/><Relationship Id="rId12" Type="http://schemas.openxmlformats.org/officeDocument/2006/relationships/theme" Target="../theme/theme101.xml"/><Relationship Id="rId2" Type="http://schemas.openxmlformats.org/officeDocument/2006/relationships/slideLayout" Target="../slideLayouts/slideLayout1103.xml"/><Relationship Id="rId1" Type="http://schemas.openxmlformats.org/officeDocument/2006/relationships/slideLayout" Target="../slideLayouts/slideLayout1102.xml"/><Relationship Id="rId6" Type="http://schemas.openxmlformats.org/officeDocument/2006/relationships/slideLayout" Target="../slideLayouts/slideLayout1107.xml"/><Relationship Id="rId11" Type="http://schemas.openxmlformats.org/officeDocument/2006/relationships/slideLayout" Target="../slideLayouts/slideLayout1112.xml"/><Relationship Id="rId5" Type="http://schemas.openxmlformats.org/officeDocument/2006/relationships/slideLayout" Target="../slideLayouts/slideLayout1106.xml"/><Relationship Id="rId10" Type="http://schemas.openxmlformats.org/officeDocument/2006/relationships/slideLayout" Target="../slideLayouts/slideLayout1111.xml"/><Relationship Id="rId4" Type="http://schemas.openxmlformats.org/officeDocument/2006/relationships/slideLayout" Target="../slideLayouts/slideLayout1105.xml"/><Relationship Id="rId9" Type="http://schemas.openxmlformats.org/officeDocument/2006/relationships/slideLayout" Target="../slideLayouts/slideLayout1110.xml"/></Relationships>
</file>

<file path=ppt/slideMasters/_rels/slideMaster10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0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1115.xml"/><Relationship Id="rId7" Type="http://schemas.openxmlformats.org/officeDocument/2006/relationships/slideLayout" Target="../slideLayouts/slideLayout1119.xml"/><Relationship Id="rId12" Type="http://schemas.openxmlformats.org/officeDocument/2006/relationships/theme" Target="../theme/theme102.xml"/><Relationship Id="rId2" Type="http://schemas.openxmlformats.org/officeDocument/2006/relationships/slideLayout" Target="../slideLayouts/slideLayout1114.xml"/><Relationship Id="rId1" Type="http://schemas.openxmlformats.org/officeDocument/2006/relationships/slideLayout" Target="../slideLayouts/slideLayout1113.xml"/><Relationship Id="rId6" Type="http://schemas.openxmlformats.org/officeDocument/2006/relationships/slideLayout" Target="../slideLayouts/slideLayout1118.xml"/><Relationship Id="rId11" Type="http://schemas.openxmlformats.org/officeDocument/2006/relationships/slideLayout" Target="../slideLayouts/slideLayout1123.xml"/><Relationship Id="rId5" Type="http://schemas.openxmlformats.org/officeDocument/2006/relationships/slideLayout" Target="../slideLayouts/slideLayout1117.xml"/><Relationship Id="rId10" Type="http://schemas.openxmlformats.org/officeDocument/2006/relationships/slideLayout" Target="../slideLayouts/slideLayout1122.xml"/><Relationship Id="rId4" Type="http://schemas.openxmlformats.org/officeDocument/2006/relationships/slideLayout" Target="../slideLayouts/slideLayout1116.xml"/><Relationship Id="rId9" Type="http://schemas.openxmlformats.org/officeDocument/2006/relationships/slideLayout" Target="../slideLayouts/slideLayout1121.xml"/></Relationships>
</file>

<file path=ppt/slideMasters/_rels/slideMaster10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1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1126.xml"/><Relationship Id="rId7" Type="http://schemas.openxmlformats.org/officeDocument/2006/relationships/slideLayout" Target="../slideLayouts/slideLayout1130.xml"/><Relationship Id="rId12" Type="http://schemas.openxmlformats.org/officeDocument/2006/relationships/theme" Target="../theme/theme103.xml"/><Relationship Id="rId2" Type="http://schemas.openxmlformats.org/officeDocument/2006/relationships/slideLayout" Target="../slideLayouts/slideLayout1125.xml"/><Relationship Id="rId1" Type="http://schemas.openxmlformats.org/officeDocument/2006/relationships/slideLayout" Target="../slideLayouts/slideLayout1124.xml"/><Relationship Id="rId6" Type="http://schemas.openxmlformats.org/officeDocument/2006/relationships/slideLayout" Target="../slideLayouts/slideLayout1129.xml"/><Relationship Id="rId11" Type="http://schemas.openxmlformats.org/officeDocument/2006/relationships/slideLayout" Target="../slideLayouts/slideLayout1134.xml"/><Relationship Id="rId5" Type="http://schemas.openxmlformats.org/officeDocument/2006/relationships/slideLayout" Target="../slideLayouts/slideLayout1128.xml"/><Relationship Id="rId10" Type="http://schemas.openxmlformats.org/officeDocument/2006/relationships/slideLayout" Target="../slideLayouts/slideLayout1133.xml"/><Relationship Id="rId4" Type="http://schemas.openxmlformats.org/officeDocument/2006/relationships/slideLayout" Target="../slideLayouts/slideLayout1127.xml"/><Relationship Id="rId9" Type="http://schemas.openxmlformats.org/officeDocument/2006/relationships/slideLayout" Target="../slideLayouts/slideLayout1132.xml"/></Relationships>
</file>

<file path=ppt/slideMasters/_rels/slideMaster10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42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1137.xml"/><Relationship Id="rId7" Type="http://schemas.openxmlformats.org/officeDocument/2006/relationships/slideLayout" Target="../slideLayouts/slideLayout1141.xml"/><Relationship Id="rId12" Type="http://schemas.openxmlformats.org/officeDocument/2006/relationships/theme" Target="../theme/theme104.xml"/><Relationship Id="rId2" Type="http://schemas.openxmlformats.org/officeDocument/2006/relationships/slideLayout" Target="../slideLayouts/slideLayout1136.xml"/><Relationship Id="rId1" Type="http://schemas.openxmlformats.org/officeDocument/2006/relationships/slideLayout" Target="../slideLayouts/slideLayout1135.xml"/><Relationship Id="rId6" Type="http://schemas.openxmlformats.org/officeDocument/2006/relationships/slideLayout" Target="../slideLayouts/slideLayout1140.xml"/><Relationship Id="rId11" Type="http://schemas.openxmlformats.org/officeDocument/2006/relationships/slideLayout" Target="../slideLayouts/slideLayout1145.xml"/><Relationship Id="rId5" Type="http://schemas.openxmlformats.org/officeDocument/2006/relationships/slideLayout" Target="../slideLayouts/slideLayout1139.xml"/><Relationship Id="rId10" Type="http://schemas.openxmlformats.org/officeDocument/2006/relationships/slideLayout" Target="../slideLayouts/slideLayout1144.xml"/><Relationship Id="rId4" Type="http://schemas.openxmlformats.org/officeDocument/2006/relationships/slideLayout" Target="../slideLayouts/slideLayout1138.xml"/><Relationship Id="rId9" Type="http://schemas.openxmlformats.org/officeDocument/2006/relationships/slideLayout" Target="../slideLayouts/slideLayout1143.xml"/></Relationships>
</file>

<file path=ppt/slideMasters/_rels/slideMaster10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53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1148.xml"/><Relationship Id="rId7" Type="http://schemas.openxmlformats.org/officeDocument/2006/relationships/slideLayout" Target="../slideLayouts/slideLayout1152.xml"/><Relationship Id="rId12" Type="http://schemas.openxmlformats.org/officeDocument/2006/relationships/theme" Target="../theme/theme105.xml"/><Relationship Id="rId2" Type="http://schemas.openxmlformats.org/officeDocument/2006/relationships/slideLayout" Target="../slideLayouts/slideLayout1147.xml"/><Relationship Id="rId1" Type="http://schemas.openxmlformats.org/officeDocument/2006/relationships/slideLayout" Target="../slideLayouts/slideLayout1146.xml"/><Relationship Id="rId6" Type="http://schemas.openxmlformats.org/officeDocument/2006/relationships/slideLayout" Target="../slideLayouts/slideLayout1151.xml"/><Relationship Id="rId11" Type="http://schemas.openxmlformats.org/officeDocument/2006/relationships/slideLayout" Target="../slideLayouts/slideLayout1156.xml"/><Relationship Id="rId5" Type="http://schemas.openxmlformats.org/officeDocument/2006/relationships/slideLayout" Target="../slideLayouts/slideLayout1150.xml"/><Relationship Id="rId10" Type="http://schemas.openxmlformats.org/officeDocument/2006/relationships/slideLayout" Target="../slideLayouts/slideLayout1155.xml"/><Relationship Id="rId4" Type="http://schemas.openxmlformats.org/officeDocument/2006/relationships/slideLayout" Target="../slideLayouts/slideLayout1149.xml"/><Relationship Id="rId9" Type="http://schemas.openxmlformats.org/officeDocument/2006/relationships/slideLayout" Target="../slideLayouts/slideLayout1154.xml"/></Relationships>
</file>

<file path=ppt/slideMasters/_rels/slideMaster10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4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1159.xml"/><Relationship Id="rId7" Type="http://schemas.openxmlformats.org/officeDocument/2006/relationships/slideLayout" Target="../slideLayouts/slideLayout1163.xml"/><Relationship Id="rId12" Type="http://schemas.openxmlformats.org/officeDocument/2006/relationships/theme" Target="../theme/theme106.xml"/><Relationship Id="rId2" Type="http://schemas.openxmlformats.org/officeDocument/2006/relationships/slideLayout" Target="../slideLayouts/slideLayout1158.xml"/><Relationship Id="rId1" Type="http://schemas.openxmlformats.org/officeDocument/2006/relationships/slideLayout" Target="../slideLayouts/slideLayout1157.xml"/><Relationship Id="rId6" Type="http://schemas.openxmlformats.org/officeDocument/2006/relationships/slideLayout" Target="../slideLayouts/slideLayout1162.xml"/><Relationship Id="rId11" Type="http://schemas.openxmlformats.org/officeDocument/2006/relationships/slideLayout" Target="../slideLayouts/slideLayout1167.xml"/><Relationship Id="rId5" Type="http://schemas.openxmlformats.org/officeDocument/2006/relationships/slideLayout" Target="../slideLayouts/slideLayout1161.xml"/><Relationship Id="rId10" Type="http://schemas.openxmlformats.org/officeDocument/2006/relationships/slideLayout" Target="../slideLayouts/slideLayout1166.xml"/><Relationship Id="rId4" Type="http://schemas.openxmlformats.org/officeDocument/2006/relationships/slideLayout" Target="../slideLayouts/slideLayout1160.xml"/><Relationship Id="rId9" Type="http://schemas.openxmlformats.org/officeDocument/2006/relationships/slideLayout" Target="../slideLayouts/slideLayout1165.xml"/></Relationships>
</file>

<file path=ppt/slideMasters/_rels/slideMaster10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75.xml"/><Relationship Id="rId13" Type="http://schemas.openxmlformats.org/officeDocument/2006/relationships/image" Target="../media/image21.jpeg"/><Relationship Id="rId3" Type="http://schemas.openxmlformats.org/officeDocument/2006/relationships/slideLayout" Target="../slideLayouts/slideLayout1170.xml"/><Relationship Id="rId7" Type="http://schemas.openxmlformats.org/officeDocument/2006/relationships/slideLayout" Target="../slideLayouts/slideLayout1174.xml"/><Relationship Id="rId12" Type="http://schemas.openxmlformats.org/officeDocument/2006/relationships/theme" Target="../theme/theme107.xml"/><Relationship Id="rId2" Type="http://schemas.openxmlformats.org/officeDocument/2006/relationships/slideLayout" Target="../slideLayouts/slideLayout1169.xml"/><Relationship Id="rId1" Type="http://schemas.openxmlformats.org/officeDocument/2006/relationships/slideLayout" Target="../slideLayouts/slideLayout1168.xml"/><Relationship Id="rId6" Type="http://schemas.openxmlformats.org/officeDocument/2006/relationships/slideLayout" Target="../slideLayouts/slideLayout1173.xml"/><Relationship Id="rId11" Type="http://schemas.openxmlformats.org/officeDocument/2006/relationships/slideLayout" Target="../slideLayouts/slideLayout1178.xml"/><Relationship Id="rId5" Type="http://schemas.openxmlformats.org/officeDocument/2006/relationships/slideLayout" Target="../slideLayouts/slideLayout1172.xml"/><Relationship Id="rId10" Type="http://schemas.openxmlformats.org/officeDocument/2006/relationships/slideLayout" Target="../slideLayouts/slideLayout1177.xml"/><Relationship Id="rId4" Type="http://schemas.openxmlformats.org/officeDocument/2006/relationships/slideLayout" Target="../slideLayouts/slideLayout1171.xml"/><Relationship Id="rId9" Type="http://schemas.openxmlformats.org/officeDocument/2006/relationships/slideLayout" Target="../slideLayouts/slideLayout1176.xml"/></Relationships>
</file>

<file path=ppt/slideMasters/_rels/slideMaster10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6.xml"/><Relationship Id="rId13" Type="http://schemas.openxmlformats.org/officeDocument/2006/relationships/image" Target="../media/image21.jpeg"/><Relationship Id="rId3" Type="http://schemas.openxmlformats.org/officeDocument/2006/relationships/slideLayout" Target="../slideLayouts/slideLayout1181.xml"/><Relationship Id="rId7" Type="http://schemas.openxmlformats.org/officeDocument/2006/relationships/slideLayout" Target="../slideLayouts/slideLayout1185.xml"/><Relationship Id="rId12" Type="http://schemas.openxmlformats.org/officeDocument/2006/relationships/theme" Target="../theme/theme108.xml"/><Relationship Id="rId2" Type="http://schemas.openxmlformats.org/officeDocument/2006/relationships/slideLayout" Target="../slideLayouts/slideLayout1180.xml"/><Relationship Id="rId1" Type="http://schemas.openxmlformats.org/officeDocument/2006/relationships/slideLayout" Target="../slideLayouts/slideLayout1179.xml"/><Relationship Id="rId6" Type="http://schemas.openxmlformats.org/officeDocument/2006/relationships/slideLayout" Target="../slideLayouts/slideLayout1184.xml"/><Relationship Id="rId11" Type="http://schemas.openxmlformats.org/officeDocument/2006/relationships/slideLayout" Target="../slideLayouts/slideLayout1189.xml"/><Relationship Id="rId5" Type="http://schemas.openxmlformats.org/officeDocument/2006/relationships/slideLayout" Target="../slideLayouts/slideLayout1183.xml"/><Relationship Id="rId10" Type="http://schemas.openxmlformats.org/officeDocument/2006/relationships/slideLayout" Target="../slideLayouts/slideLayout1188.xml"/><Relationship Id="rId4" Type="http://schemas.openxmlformats.org/officeDocument/2006/relationships/slideLayout" Target="../slideLayouts/slideLayout1182.xml"/><Relationship Id="rId9" Type="http://schemas.openxmlformats.org/officeDocument/2006/relationships/slideLayout" Target="../slideLayouts/slideLayout1187.xml"/></Relationships>
</file>

<file path=ppt/slideMasters/_rels/slideMaster10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7.xml"/><Relationship Id="rId13" Type="http://schemas.openxmlformats.org/officeDocument/2006/relationships/image" Target="../media/image12.jpeg"/><Relationship Id="rId3" Type="http://schemas.openxmlformats.org/officeDocument/2006/relationships/slideLayout" Target="../slideLayouts/slideLayout1192.xml"/><Relationship Id="rId7" Type="http://schemas.openxmlformats.org/officeDocument/2006/relationships/slideLayout" Target="../slideLayouts/slideLayout1196.xml"/><Relationship Id="rId12" Type="http://schemas.openxmlformats.org/officeDocument/2006/relationships/theme" Target="../theme/theme109.xml"/><Relationship Id="rId2" Type="http://schemas.openxmlformats.org/officeDocument/2006/relationships/slideLayout" Target="../slideLayouts/slideLayout1191.xml"/><Relationship Id="rId1" Type="http://schemas.openxmlformats.org/officeDocument/2006/relationships/slideLayout" Target="../slideLayouts/slideLayout1190.xml"/><Relationship Id="rId6" Type="http://schemas.openxmlformats.org/officeDocument/2006/relationships/slideLayout" Target="../slideLayouts/slideLayout1195.xml"/><Relationship Id="rId11" Type="http://schemas.openxmlformats.org/officeDocument/2006/relationships/slideLayout" Target="../slideLayouts/slideLayout1200.xml"/><Relationship Id="rId5" Type="http://schemas.openxmlformats.org/officeDocument/2006/relationships/slideLayout" Target="../slideLayouts/slideLayout1194.xml"/><Relationship Id="rId10" Type="http://schemas.openxmlformats.org/officeDocument/2006/relationships/slideLayout" Target="../slideLayouts/slideLayout1199.xml"/><Relationship Id="rId4" Type="http://schemas.openxmlformats.org/officeDocument/2006/relationships/slideLayout" Target="../slideLayouts/slideLayout1193.xml"/><Relationship Id="rId9" Type="http://schemas.openxmlformats.org/officeDocument/2006/relationships/slideLayout" Target="../slideLayouts/slideLayout119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_rels/slideMaster1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8.xml"/><Relationship Id="rId3" Type="http://schemas.openxmlformats.org/officeDocument/2006/relationships/slideLayout" Target="../slideLayouts/slideLayout1203.xml"/><Relationship Id="rId7" Type="http://schemas.openxmlformats.org/officeDocument/2006/relationships/slideLayout" Target="../slideLayouts/slideLayout1207.xml"/><Relationship Id="rId12" Type="http://schemas.openxmlformats.org/officeDocument/2006/relationships/theme" Target="../theme/theme110.xml"/><Relationship Id="rId2" Type="http://schemas.openxmlformats.org/officeDocument/2006/relationships/slideLayout" Target="../slideLayouts/slideLayout1202.xml"/><Relationship Id="rId1" Type="http://schemas.openxmlformats.org/officeDocument/2006/relationships/slideLayout" Target="../slideLayouts/slideLayout1201.xml"/><Relationship Id="rId6" Type="http://schemas.openxmlformats.org/officeDocument/2006/relationships/slideLayout" Target="../slideLayouts/slideLayout1206.xml"/><Relationship Id="rId11" Type="http://schemas.openxmlformats.org/officeDocument/2006/relationships/slideLayout" Target="../slideLayouts/slideLayout1211.xml"/><Relationship Id="rId5" Type="http://schemas.openxmlformats.org/officeDocument/2006/relationships/slideLayout" Target="../slideLayouts/slideLayout1205.xml"/><Relationship Id="rId10" Type="http://schemas.openxmlformats.org/officeDocument/2006/relationships/slideLayout" Target="../slideLayouts/slideLayout1210.xml"/><Relationship Id="rId4" Type="http://schemas.openxmlformats.org/officeDocument/2006/relationships/slideLayout" Target="../slideLayouts/slideLayout1204.xml"/><Relationship Id="rId9" Type="http://schemas.openxmlformats.org/officeDocument/2006/relationships/slideLayout" Target="../slideLayouts/slideLayout1209.xml"/></Relationships>
</file>

<file path=ppt/slideMasters/_rels/slideMaster1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9.xml"/><Relationship Id="rId3" Type="http://schemas.openxmlformats.org/officeDocument/2006/relationships/slideLayout" Target="../slideLayouts/slideLayout1214.xml"/><Relationship Id="rId7" Type="http://schemas.openxmlformats.org/officeDocument/2006/relationships/slideLayout" Target="../slideLayouts/slideLayout1218.xml"/><Relationship Id="rId12" Type="http://schemas.openxmlformats.org/officeDocument/2006/relationships/theme" Target="../theme/theme111.xml"/><Relationship Id="rId2" Type="http://schemas.openxmlformats.org/officeDocument/2006/relationships/slideLayout" Target="../slideLayouts/slideLayout1213.xml"/><Relationship Id="rId1" Type="http://schemas.openxmlformats.org/officeDocument/2006/relationships/slideLayout" Target="../slideLayouts/slideLayout1212.xml"/><Relationship Id="rId6" Type="http://schemas.openxmlformats.org/officeDocument/2006/relationships/slideLayout" Target="../slideLayouts/slideLayout1217.xml"/><Relationship Id="rId11" Type="http://schemas.openxmlformats.org/officeDocument/2006/relationships/slideLayout" Target="../slideLayouts/slideLayout1222.xml"/><Relationship Id="rId5" Type="http://schemas.openxmlformats.org/officeDocument/2006/relationships/slideLayout" Target="../slideLayouts/slideLayout1216.xml"/><Relationship Id="rId10" Type="http://schemas.openxmlformats.org/officeDocument/2006/relationships/slideLayout" Target="../slideLayouts/slideLayout1221.xml"/><Relationship Id="rId4" Type="http://schemas.openxmlformats.org/officeDocument/2006/relationships/slideLayout" Target="../slideLayouts/slideLayout1215.xml"/><Relationship Id="rId9" Type="http://schemas.openxmlformats.org/officeDocument/2006/relationships/slideLayout" Target="../slideLayouts/slideLayout1220.xml"/></Relationships>
</file>

<file path=ppt/slideMasters/_rels/slideMaster1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30.xml"/><Relationship Id="rId3" Type="http://schemas.openxmlformats.org/officeDocument/2006/relationships/slideLayout" Target="../slideLayouts/slideLayout1225.xml"/><Relationship Id="rId7" Type="http://schemas.openxmlformats.org/officeDocument/2006/relationships/slideLayout" Target="../slideLayouts/slideLayout1229.xml"/><Relationship Id="rId12" Type="http://schemas.openxmlformats.org/officeDocument/2006/relationships/theme" Target="../theme/theme112.xml"/><Relationship Id="rId2" Type="http://schemas.openxmlformats.org/officeDocument/2006/relationships/slideLayout" Target="../slideLayouts/slideLayout1224.xml"/><Relationship Id="rId1" Type="http://schemas.openxmlformats.org/officeDocument/2006/relationships/slideLayout" Target="../slideLayouts/slideLayout1223.xml"/><Relationship Id="rId6" Type="http://schemas.openxmlformats.org/officeDocument/2006/relationships/slideLayout" Target="../slideLayouts/slideLayout1228.xml"/><Relationship Id="rId11" Type="http://schemas.openxmlformats.org/officeDocument/2006/relationships/slideLayout" Target="../slideLayouts/slideLayout1233.xml"/><Relationship Id="rId5" Type="http://schemas.openxmlformats.org/officeDocument/2006/relationships/slideLayout" Target="../slideLayouts/slideLayout1227.xml"/><Relationship Id="rId10" Type="http://schemas.openxmlformats.org/officeDocument/2006/relationships/slideLayout" Target="../slideLayouts/slideLayout1232.xml"/><Relationship Id="rId4" Type="http://schemas.openxmlformats.org/officeDocument/2006/relationships/slideLayout" Target="../slideLayouts/slideLayout1226.xml"/><Relationship Id="rId9" Type="http://schemas.openxmlformats.org/officeDocument/2006/relationships/slideLayout" Target="../slideLayouts/slideLayout1231.xml"/></Relationships>
</file>

<file path=ppt/slideMasters/_rels/slideMaster1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41.xml"/><Relationship Id="rId3" Type="http://schemas.openxmlformats.org/officeDocument/2006/relationships/slideLayout" Target="../slideLayouts/slideLayout1236.xml"/><Relationship Id="rId7" Type="http://schemas.openxmlformats.org/officeDocument/2006/relationships/slideLayout" Target="../slideLayouts/slideLayout1240.xml"/><Relationship Id="rId12" Type="http://schemas.openxmlformats.org/officeDocument/2006/relationships/theme" Target="../theme/theme113.xml"/><Relationship Id="rId2" Type="http://schemas.openxmlformats.org/officeDocument/2006/relationships/slideLayout" Target="../slideLayouts/slideLayout1235.xml"/><Relationship Id="rId1" Type="http://schemas.openxmlformats.org/officeDocument/2006/relationships/slideLayout" Target="../slideLayouts/slideLayout1234.xml"/><Relationship Id="rId6" Type="http://schemas.openxmlformats.org/officeDocument/2006/relationships/slideLayout" Target="../slideLayouts/slideLayout1239.xml"/><Relationship Id="rId11" Type="http://schemas.openxmlformats.org/officeDocument/2006/relationships/slideLayout" Target="../slideLayouts/slideLayout1244.xml"/><Relationship Id="rId5" Type="http://schemas.openxmlformats.org/officeDocument/2006/relationships/slideLayout" Target="../slideLayouts/slideLayout1238.xml"/><Relationship Id="rId10" Type="http://schemas.openxmlformats.org/officeDocument/2006/relationships/slideLayout" Target="../slideLayouts/slideLayout1243.xml"/><Relationship Id="rId4" Type="http://schemas.openxmlformats.org/officeDocument/2006/relationships/slideLayout" Target="../slideLayouts/slideLayout1237.xml"/><Relationship Id="rId9" Type="http://schemas.openxmlformats.org/officeDocument/2006/relationships/slideLayout" Target="../slideLayouts/slideLayout1242.xml"/></Relationships>
</file>

<file path=ppt/slideMasters/_rels/slideMaster1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2.xml"/><Relationship Id="rId3" Type="http://schemas.openxmlformats.org/officeDocument/2006/relationships/slideLayout" Target="../slideLayouts/slideLayout1247.xml"/><Relationship Id="rId7" Type="http://schemas.openxmlformats.org/officeDocument/2006/relationships/slideLayout" Target="../slideLayouts/slideLayout1251.xml"/><Relationship Id="rId12" Type="http://schemas.openxmlformats.org/officeDocument/2006/relationships/theme" Target="../theme/theme114.xml"/><Relationship Id="rId2" Type="http://schemas.openxmlformats.org/officeDocument/2006/relationships/slideLayout" Target="../slideLayouts/slideLayout1246.xml"/><Relationship Id="rId1" Type="http://schemas.openxmlformats.org/officeDocument/2006/relationships/slideLayout" Target="../slideLayouts/slideLayout1245.xml"/><Relationship Id="rId6" Type="http://schemas.openxmlformats.org/officeDocument/2006/relationships/slideLayout" Target="../slideLayouts/slideLayout1250.xml"/><Relationship Id="rId11" Type="http://schemas.openxmlformats.org/officeDocument/2006/relationships/slideLayout" Target="../slideLayouts/slideLayout1255.xml"/><Relationship Id="rId5" Type="http://schemas.openxmlformats.org/officeDocument/2006/relationships/slideLayout" Target="../slideLayouts/slideLayout1249.xml"/><Relationship Id="rId10" Type="http://schemas.openxmlformats.org/officeDocument/2006/relationships/slideLayout" Target="../slideLayouts/slideLayout1254.xml"/><Relationship Id="rId4" Type="http://schemas.openxmlformats.org/officeDocument/2006/relationships/slideLayout" Target="../slideLayouts/slideLayout1248.xml"/><Relationship Id="rId9" Type="http://schemas.openxmlformats.org/officeDocument/2006/relationships/slideLayout" Target="../slideLayouts/slideLayout1253.xml"/></Relationships>
</file>

<file path=ppt/slideMasters/_rels/slideMaster1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63.xml"/><Relationship Id="rId3" Type="http://schemas.openxmlformats.org/officeDocument/2006/relationships/slideLayout" Target="../slideLayouts/slideLayout1258.xml"/><Relationship Id="rId7" Type="http://schemas.openxmlformats.org/officeDocument/2006/relationships/slideLayout" Target="../slideLayouts/slideLayout1262.xml"/><Relationship Id="rId12" Type="http://schemas.openxmlformats.org/officeDocument/2006/relationships/theme" Target="../theme/theme115.xml"/><Relationship Id="rId2" Type="http://schemas.openxmlformats.org/officeDocument/2006/relationships/slideLayout" Target="../slideLayouts/slideLayout1257.xml"/><Relationship Id="rId1" Type="http://schemas.openxmlformats.org/officeDocument/2006/relationships/slideLayout" Target="../slideLayouts/slideLayout1256.xml"/><Relationship Id="rId6" Type="http://schemas.openxmlformats.org/officeDocument/2006/relationships/slideLayout" Target="../slideLayouts/slideLayout1261.xml"/><Relationship Id="rId11" Type="http://schemas.openxmlformats.org/officeDocument/2006/relationships/slideLayout" Target="../slideLayouts/slideLayout1266.xml"/><Relationship Id="rId5" Type="http://schemas.openxmlformats.org/officeDocument/2006/relationships/slideLayout" Target="../slideLayouts/slideLayout1260.xml"/><Relationship Id="rId10" Type="http://schemas.openxmlformats.org/officeDocument/2006/relationships/slideLayout" Target="../slideLayouts/slideLayout1265.xml"/><Relationship Id="rId4" Type="http://schemas.openxmlformats.org/officeDocument/2006/relationships/slideLayout" Target="../slideLayouts/slideLayout1259.xml"/><Relationship Id="rId9" Type="http://schemas.openxmlformats.org/officeDocument/2006/relationships/slideLayout" Target="../slideLayouts/slideLayout1264.xml"/></Relationships>
</file>

<file path=ppt/slideMasters/_rels/slideMaster1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74.xml"/><Relationship Id="rId3" Type="http://schemas.openxmlformats.org/officeDocument/2006/relationships/slideLayout" Target="../slideLayouts/slideLayout1269.xml"/><Relationship Id="rId7" Type="http://schemas.openxmlformats.org/officeDocument/2006/relationships/slideLayout" Target="../slideLayouts/slideLayout1273.xml"/><Relationship Id="rId12" Type="http://schemas.openxmlformats.org/officeDocument/2006/relationships/theme" Target="../theme/theme116.xml"/><Relationship Id="rId2" Type="http://schemas.openxmlformats.org/officeDocument/2006/relationships/slideLayout" Target="../slideLayouts/slideLayout1268.xml"/><Relationship Id="rId1" Type="http://schemas.openxmlformats.org/officeDocument/2006/relationships/slideLayout" Target="../slideLayouts/slideLayout1267.xml"/><Relationship Id="rId6" Type="http://schemas.openxmlformats.org/officeDocument/2006/relationships/slideLayout" Target="../slideLayouts/slideLayout1272.xml"/><Relationship Id="rId11" Type="http://schemas.openxmlformats.org/officeDocument/2006/relationships/slideLayout" Target="../slideLayouts/slideLayout1277.xml"/><Relationship Id="rId5" Type="http://schemas.openxmlformats.org/officeDocument/2006/relationships/slideLayout" Target="../slideLayouts/slideLayout1271.xml"/><Relationship Id="rId10" Type="http://schemas.openxmlformats.org/officeDocument/2006/relationships/slideLayout" Target="../slideLayouts/slideLayout1276.xml"/><Relationship Id="rId4" Type="http://schemas.openxmlformats.org/officeDocument/2006/relationships/slideLayout" Target="../slideLayouts/slideLayout1270.xml"/><Relationship Id="rId9" Type="http://schemas.openxmlformats.org/officeDocument/2006/relationships/slideLayout" Target="../slideLayouts/slideLayout1275.xml"/></Relationships>
</file>

<file path=ppt/slideMasters/_rels/slideMaster1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5.xml"/><Relationship Id="rId3" Type="http://schemas.openxmlformats.org/officeDocument/2006/relationships/slideLayout" Target="../slideLayouts/slideLayout1280.xml"/><Relationship Id="rId7" Type="http://schemas.openxmlformats.org/officeDocument/2006/relationships/slideLayout" Target="../slideLayouts/slideLayout1284.xml"/><Relationship Id="rId12" Type="http://schemas.openxmlformats.org/officeDocument/2006/relationships/theme" Target="../theme/theme117.xml"/><Relationship Id="rId2" Type="http://schemas.openxmlformats.org/officeDocument/2006/relationships/slideLayout" Target="../slideLayouts/slideLayout1279.xml"/><Relationship Id="rId1" Type="http://schemas.openxmlformats.org/officeDocument/2006/relationships/slideLayout" Target="../slideLayouts/slideLayout1278.xml"/><Relationship Id="rId6" Type="http://schemas.openxmlformats.org/officeDocument/2006/relationships/slideLayout" Target="../slideLayouts/slideLayout1283.xml"/><Relationship Id="rId11" Type="http://schemas.openxmlformats.org/officeDocument/2006/relationships/slideLayout" Target="../slideLayouts/slideLayout1288.xml"/><Relationship Id="rId5" Type="http://schemas.openxmlformats.org/officeDocument/2006/relationships/slideLayout" Target="../slideLayouts/slideLayout1282.xml"/><Relationship Id="rId10" Type="http://schemas.openxmlformats.org/officeDocument/2006/relationships/slideLayout" Target="../slideLayouts/slideLayout1287.xml"/><Relationship Id="rId4" Type="http://schemas.openxmlformats.org/officeDocument/2006/relationships/slideLayout" Target="../slideLayouts/slideLayout1281.xml"/><Relationship Id="rId9" Type="http://schemas.openxmlformats.org/officeDocument/2006/relationships/slideLayout" Target="../slideLayouts/slideLayout1286.xml"/></Relationships>
</file>

<file path=ppt/slideMasters/_rels/slideMaster1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6.xml"/><Relationship Id="rId3" Type="http://schemas.openxmlformats.org/officeDocument/2006/relationships/slideLayout" Target="../slideLayouts/slideLayout1291.xml"/><Relationship Id="rId7" Type="http://schemas.openxmlformats.org/officeDocument/2006/relationships/slideLayout" Target="../slideLayouts/slideLayout1295.xml"/><Relationship Id="rId12" Type="http://schemas.openxmlformats.org/officeDocument/2006/relationships/theme" Target="../theme/theme118.xml"/><Relationship Id="rId2" Type="http://schemas.openxmlformats.org/officeDocument/2006/relationships/slideLayout" Target="../slideLayouts/slideLayout1290.xml"/><Relationship Id="rId1" Type="http://schemas.openxmlformats.org/officeDocument/2006/relationships/slideLayout" Target="../slideLayouts/slideLayout1289.xml"/><Relationship Id="rId6" Type="http://schemas.openxmlformats.org/officeDocument/2006/relationships/slideLayout" Target="../slideLayouts/slideLayout1294.xml"/><Relationship Id="rId11" Type="http://schemas.openxmlformats.org/officeDocument/2006/relationships/slideLayout" Target="../slideLayouts/slideLayout1299.xml"/><Relationship Id="rId5" Type="http://schemas.openxmlformats.org/officeDocument/2006/relationships/slideLayout" Target="../slideLayouts/slideLayout1293.xml"/><Relationship Id="rId10" Type="http://schemas.openxmlformats.org/officeDocument/2006/relationships/slideLayout" Target="../slideLayouts/slideLayout1298.xml"/><Relationship Id="rId4" Type="http://schemas.openxmlformats.org/officeDocument/2006/relationships/slideLayout" Target="../slideLayouts/slideLayout1292.xml"/><Relationship Id="rId9" Type="http://schemas.openxmlformats.org/officeDocument/2006/relationships/slideLayout" Target="../slideLayouts/slideLayout1297.xml"/></Relationships>
</file>

<file path=ppt/slideMasters/_rels/slideMaster1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7.xml"/><Relationship Id="rId3" Type="http://schemas.openxmlformats.org/officeDocument/2006/relationships/slideLayout" Target="../slideLayouts/slideLayout1302.xml"/><Relationship Id="rId7" Type="http://schemas.openxmlformats.org/officeDocument/2006/relationships/slideLayout" Target="../slideLayouts/slideLayout1306.xml"/><Relationship Id="rId12" Type="http://schemas.openxmlformats.org/officeDocument/2006/relationships/theme" Target="../theme/theme119.xml"/><Relationship Id="rId2" Type="http://schemas.openxmlformats.org/officeDocument/2006/relationships/slideLayout" Target="../slideLayouts/slideLayout1301.xml"/><Relationship Id="rId1" Type="http://schemas.openxmlformats.org/officeDocument/2006/relationships/slideLayout" Target="../slideLayouts/slideLayout1300.xml"/><Relationship Id="rId6" Type="http://schemas.openxmlformats.org/officeDocument/2006/relationships/slideLayout" Target="../slideLayouts/slideLayout1305.xml"/><Relationship Id="rId11" Type="http://schemas.openxmlformats.org/officeDocument/2006/relationships/slideLayout" Target="../slideLayouts/slideLayout1310.xml"/><Relationship Id="rId5" Type="http://schemas.openxmlformats.org/officeDocument/2006/relationships/slideLayout" Target="../slideLayouts/slideLayout1304.xml"/><Relationship Id="rId10" Type="http://schemas.openxmlformats.org/officeDocument/2006/relationships/slideLayout" Target="../slideLayouts/slideLayout1309.xml"/><Relationship Id="rId4" Type="http://schemas.openxmlformats.org/officeDocument/2006/relationships/slideLayout" Target="../slideLayouts/slideLayout1303.xml"/><Relationship Id="rId9" Type="http://schemas.openxmlformats.org/officeDocument/2006/relationships/slideLayout" Target="../slideLayouts/slideLayout1308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/Relationships>
</file>

<file path=ppt/slideMasters/_rels/slideMaster1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8.xml"/><Relationship Id="rId3" Type="http://schemas.openxmlformats.org/officeDocument/2006/relationships/slideLayout" Target="../slideLayouts/slideLayout1313.xml"/><Relationship Id="rId7" Type="http://schemas.openxmlformats.org/officeDocument/2006/relationships/slideLayout" Target="../slideLayouts/slideLayout1317.xml"/><Relationship Id="rId12" Type="http://schemas.openxmlformats.org/officeDocument/2006/relationships/theme" Target="../theme/theme120.xml"/><Relationship Id="rId2" Type="http://schemas.openxmlformats.org/officeDocument/2006/relationships/slideLayout" Target="../slideLayouts/slideLayout1312.xml"/><Relationship Id="rId1" Type="http://schemas.openxmlformats.org/officeDocument/2006/relationships/slideLayout" Target="../slideLayouts/slideLayout1311.xml"/><Relationship Id="rId6" Type="http://schemas.openxmlformats.org/officeDocument/2006/relationships/slideLayout" Target="../slideLayouts/slideLayout1316.xml"/><Relationship Id="rId11" Type="http://schemas.openxmlformats.org/officeDocument/2006/relationships/slideLayout" Target="../slideLayouts/slideLayout1321.xml"/><Relationship Id="rId5" Type="http://schemas.openxmlformats.org/officeDocument/2006/relationships/slideLayout" Target="../slideLayouts/slideLayout1315.xml"/><Relationship Id="rId10" Type="http://schemas.openxmlformats.org/officeDocument/2006/relationships/slideLayout" Target="../slideLayouts/slideLayout1320.xml"/><Relationship Id="rId4" Type="http://schemas.openxmlformats.org/officeDocument/2006/relationships/slideLayout" Target="../slideLayouts/slideLayout1314.xml"/><Relationship Id="rId9" Type="http://schemas.openxmlformats.org/officeDocument/2006/relationships/slideLayout" Target="../slideLayouts/slideLayout1319.xml"/></Relationships>
</file>

<file path=ppt/slideMasters/_rels/slideMaster1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29.xml"/><Relationship Id="rId3" Type="http://schemas.openxmlformats.org/officeDocument/2006/relationships/slideLayout" Target="../slideLayouts/slideLayout1324.xml"/><Relationship Id="rId7" Type="http://schemas.openxmlformats.org/officeDocument/2006/relationships/slideLayout" Target="../slideLayouts/slideLayout1328.xml"/><Relationship Id="rId12" Type="http://schemas.openxmlformats.org/officeDocument/2006/relationships/theme" Target="../theme/theme121.xml"/><Relationship Id="rId2" Type="http://schemas.openxmlformats.org/officeDocument/2006/relationships/slideLayout" Target="../slideLayouts/slideLayout1323.xml"/><Relationship Id="rId1" Type="http://schemas.openxmlformats.org/officeDocument/2006/relationships/slideLayout" Target="../slideLayouts/slideLayout1322.xml"/><Relationship Id="rId6" Type="http://schemas.openxmlformats.org/officeDocument/2006/relationships/slideLayout" Target="../slideLayouts/slideLayout1327.xml"/><Relationship Id="rId11" Type="http://schemas.openxmlformats.org/officeDocument/2006/relationships/slideLayout" Target="../slideLayouts/slideLayout1332.xml"/><Relationship Id="rId5" Type="http://schemas.openxmlformats.org/officeDocument/2006/relationships/slideLayout" Target="../slideLayouts/slideLayout1326.xml"/><Relationship Id="rId10" Type="http://schemas.openxmlformats.org/officeDocument/2006/relationships/slideLayout" Target="../slideLayouts/slideLayout1331.xml"/><Relationship Id="rId4" Type="http://schemas.openxmlformats.org/officeDocument/2006/relationships/slideLayout" Target="../slideLayouts/slideLayout1325.xml"/><Relationship Id="rId9" Type="http://schemas.openxmlformats.org/officeDocument/2006/relationships/slideLayout" Target="../slideLayouts/slideLayout1330.xml"/></Relationships>
</file>

<file path=ppt/slideMasters/_rels/slideMaster1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40.xml"/><Relationship Id="rId3" Type="http://schemas.openxmlformats.org/officeDocument/2006/relationships/slideLayout" Target="../slideLayouts/slideLayout1335.xml"/><Relationship Id="rId7" Type="http://schemas.openxmlformats.org/officeDocument/2006/relationships/slideLayout" Target="../slideLayouts/slideLayout1339.xml"/><Relationship Id="rId12" Type="http://schemas.openxmlformats.org/officeDocument/2006/relationships/theme" Target="../theme/theme122.xml"/><Relationship Id="rId2" Type="http://schemas.openxmlformats.org/officeDocument/2006/relationships/slideLayout" Target="../slideLayouts/slideLayout1334.xml"/><Relationship Id="rId1" Type="http://schemas.openxmlformats.org/officeDocument/2006/relationships/slideLayout" Target="../slideLayouts/slideLayout1333.xml"/><Relationship Id="rId6" Type="http://schemas.openxmlformats.org/officeDocument/2006/relationships/slideLayout" Target="../slideLayouts/slideLayout1338.xml"/><Relationship Id="rId11" Type="http://schemas.openxmlformats.org/officeDocument/2006/relationships/slideLayout" Target="../slideLayouts/slideLayout1343.xml"/><Relationship Id="rId5" Type="http://schemas.openxmlformats.org/officeDocument/2006/relationships/slideLayout" Target="../slideLayouts/slideLayout1337.xml"/><Relationship Id="rId10" Type="http://schemas.openxmlformats.org/officeDocument/2006/relationships/slideLayout" Target="../slideLayouts/slideLayout1342.xml"/><Relationship Id="rId4" Type="http://schemas.openxmlformats.org/officeDocument/2006/relationships/slideLayout" Target="../slideLayouts/slideLayout1336.xml"/><Relationship Id="rId9" Type="http://schemas.openxmlformats.org/officeDocument/2006/relationships/slideLayout" Target="../slideLayouts/slideLayout134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1.xml"/><Relationship Id="rId3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40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5.xml"/><Relationship Id="rId1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9.xml"/><Relationship Id="rId11" Type="http://schemas.openxmlformats.org/officeDocument/2006/relationships/slideLayout" Target="../slideLayouts/slideLayout144.xml"/><Relationship Id="rId5" Type="http://schemas.openxmlformats.org/officeDocument/2006/relationships/slideLayout" Target="../slideLayouts/slideLayout138.xml"/><Relationship Id="rId10" Type="http://schemas.openxmlformats.org/officeDocument/2006/relationships/slideLayout" Target="../slideLayouts/slideLayout143.xml"/><Relationship Id="rId4" Type="http://schemas.openxmlformats.org/officeDocument/2006/relationships/slideLayout" Target="../slideLayouts/slideLayout137.xml"/><Relationship Id="rId9" Type="http://schemas.openxmlformats.org/officeDocument/2006/relationships/slideLayout" Target="../slideLayouts/slideLayout142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49.xml"/><Relationship Id="rId10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3.xml"/><Relationship Id="rId3" Type="http://schemas.openxmlformats.org/officeDocument/2006/relationships/slideLayout" Target="../slideLayouts/slideLayout158.xml"/><Relationship Id="rId7" Type="http://schemas.openxmlformats.org/officeDocument/2006/relationships/slideLayout" Target="../slideLayouts/slideLayout162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7.xml"/><Relationship Id="rId1" Type="http://schemas.openxmlformats.org/officeDocument/2006/relationships/slideLayout" Target="../slideLayouts/slideLayout156.xml"/><Relationship Id="rId6" Type="http://schemas.openxmlformats.org/officeDocument/2006/relationships/slideLayout" Target="../slideLayouts/slideLayout161.xml"/><Relationship Id="rId11" Type="http://schemas.openxmlformats.org/officeDocument/2006/relationships/slideLayout" Target="../slideLayouts/slideLayout166.xml"/><Relationship Id="rId5" Type="http://schemas.openxmlformats.org/officeDocument/2006/relationships/slideLayout" Target="../slideLayouts/slideLayout160.xml"/><Relationship Id="rId10" Type="http://schemas.openxmlformats.org/officeDocument/2006/relationships/slideLayout" Target="../slideLayouts/slideLayout165.xml"/><Relationship Id="rId4" Type="http://schemas.openxmlformats.org/officeDocument/2006/relationships/slideLayout" Target="../slideLayouts/slideLayout159.xml"/><Relationship Id="rId9" Type="http://schemas.openxmlformats.org/officeDocument/2006/relationships/slideLayout" Target="../slideLayouts/slideLayout164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4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169.xml"/><Relationship Id="rId7" Type="http://schemas.openxmlformats.org/officeDocument/2006/relationships/slideLayout" Target="../slideLayouts/slideLayout173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8.xml"/><Relationship Id="rId1" Type="http://schemas.openxmlformats.org/officeDocument/2006/relationships/slideLayout" Target="../slideLayouts/slideLayout167.xml"/><Relationship Id="rId6" Type="http://schemas.openxmlformats.org/officeDocument/2006/relationships/slideLayout" Target="../slideLayouts/slideLayout172.xml"/><Relationship Id="rId11" Type="http://schemas.openxmlformats.org/officeDocument/2006/relationships/slideLayout" Target="../slideLayouts/slideLayout177.xml"/><Relationship Id="rId5" Type="http://schemas.openxmlformats.org/officeDocument/2006/relationships/slideLayout" Target="../slideLayouts/slideLayout171.xml"/><Relationship Id="rId10" Type="http://schemas.openxmlformats.org/officeDocument/2006/relationships/slideLayout" Target="../slideLayouts/slideLayout176.xml"/><Relationship Id="rId4" Type="http://schemas.openxmlformats.org/officeDocument/2006/relationships/slideLayout" Target="../slideLayouts/slideLayout170.xml"/><Relationship Id="rId9" Type="http://schemas.openxmlformats.org/officeDocument/2006/relationships/slideLayout" Target="../slideLayouts/slideLayout175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5.xml"/><Relationship Id="rId3" Type="http://schemas.openxmlformats.org/officeDocument/2006/relationships/slideLayout" Target="../slideLayouts/slideLayout180.xml"/><Relationship Id="rId7" Type="http://schemas.openxmlformats.org/officeDocument/2006/relationships/slideLayout" Target="../slideLayouts/slideLayout184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9.xml"/><Relationship Id="rId1" Type="http://schemas.openxmlformats.org/officeDocument/2006/relationships/slideLayout" Target="../slideLayouts/slideLayout178.xml"/><Relationship Id="rId6" Type="http://schemas.openxmlformats.org/officeDocument/2006/relationships/slideLayout" Target="../slideLayouts/slideLayout183.xml"/><Relationship Id="rId11" Type="http://schemas.openxmlformats.org/officeDocument/2006/relationships/slideLayout" Target="../slideLayouts/slideLayout188.xml"/><Relationship Id="rId5" Type="http://schemas.openxmlformats.org/officeDocument/2006/relationships/slideLayout" Target="../slideLayouts/slideLayout182.xml"/><Relationship Id="rId10" Type="http://schemas.openxmlformats.org/officeDocument/2006/relationships/slideLayout" Target="../slideLayouts/slideLayout187.xml"/><Relationship Id="rId4" Type="http://schemas.openxmlformats.org/officeDocument/2006/relationships/slideLayout" Target="../slideLayouts/slideLayout181.xml"/><Relationship Id="rId9" Type="http://schemas.openxmlformats.org/officeDocument/2006/relationships/slideLayout" Target="../slideLayouts/slideLayout186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6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191.xml"/><Relationship Id="rId7" Type="http://schemas.openxmlformats.org/officeDocument/2006/relationships/slideLayout" Target="../slideLayouts/slideLayout195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90.xml"/><Relationship Id="rId1" Type="http://schemas.openxmlformats.org/officeDocument/2006/relationships/slideLayout" Target="../slideLayouts/slideLayout189.xml"/><Relationship Id="rId6" Type="http://schemas.openxmlformats.org/officeDocument/2006/relationships/slideLayout" Target="../slideLayouts/slideLayout194.xml"/><Relationship Id="rId11" Type="http://schemas.openxmlformats.org/officeDocument/2006/relationships/slideLayout" Target="../slideLayouts/slideLayout199.xml"/><Relationship Id="rId5" Type="http://schemas.openxmlformats.org/officeDocument/2006/relationships/slideLayout" Target="../slideLayouts/slideLayout193.xml"/><Relationship Id="rId10" Type="http://schemas.openxmlformats.org/officeDocument/2006/relationships/slideLayout" Target="../slideLayouts/slideLayout198.xml"/><Relationship Id="rId4" Type="http://schemas.openxmlformats.org/officeDocument/2006/relationships/slideLayout" Target="../slideLayouts/slideLayout192.xml"/><Relationship Id="rId9" Type="http://schemas.openxmlformats.org/officeDocument/2006/relationships/slideLayout" Target="../slideLayouts/slideLayout197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7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202.xml"/><Relationship Id="rId7" Type="http://schemas.openxmlformats.org/officeDocument/2006/relationships/slideLayout" Target="../slideLayouts/slideLayout206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1.xml"/><Relationship Id="rId1" Type="http://schemas.openxmlformats.org/officeDocument/2006/relationships/slideLayout" Target="../slideLayouts/slideLayout200.xml"/><Relationship Id="rId6" Type="http://schemas.openxmlformats.org/officeDocument/2006/relationships/slideLayout" Target="../slideLayouts/slideLayout205.xml"/><Relationship Id="rId11" Type="http://schemas.openxmlformats.org/officeDocument/2006/relationships/slideLayout" Target="../slideLayouts/slideLayout210.xml"/><Relationship Id="rId5" Type="http://schemas.openxmlformats.org/officeDocument/2006/relationships/slideLayout" Target="../slideLayouts/slideLayout204.xml"/><Relationship Id="rId10" Type="http://schemas.openxmlformats.org/officeDocument/2006/relationships/slideLayout" Target="../slideLayouts/slideLayout209.xml"/><Relationship Id="rId4" Type="http://schemas.openxmlformats.org/officeDocument/2006/relationships/slideLayout" Target="../slideLayouts/slideLayout203.xml"/><Relationship Id="rId9" Type="http://schemas.openxmlformats.org/officeDocument/2006/relationships/slideLayout" Target="../slideLayouts/slideLayout2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8.xml"/><Relationship Id="rId13" Type="http://schemas.openxmlformats.org/officeDocument/2006/relationships/image" Target="../media/image12.jpeg"/><Relationship Id="rId3" Type="http://schemas.openxmlformats.org/officeDocument/2006/relationships/slideLayout" Target="../slideLayouts/slideLayout213.xml"/><Relationship Id="rId7" Type="http://schemas.openxmlformats.org/officeDocument/2006/relationships/slideLayout" Target="../slideLayouts/slideLayout217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2.xml"/><Relationship Id="rId1" Type="http://schemas.openxmlformats.org/officeDocument/2006/relationships/slideLayout" Target="../slideLayouts/slideLayout211.xml"/><Relationship Id="rId6" Type="http://schemas.openxmlformats.org/officeDocument/2006/relationships/slideLayout" Target="../slideLayouts/slideLayout216.xml"/><Relationship Id="rId11" Type="http://schemas.openxmlformats.org/officeDocument/2006/relationships/slideLayout" Target="../slideLayouts/slideLayout221.xml"/><Relationship Id="rId5" Type="http://schemas.openxmlformats.org/officeDocument/2006/relationships/slideLayout" Target="../slideLayouts/slideLayout215.xml"/><Relationship Id="rId10" Type="http://schemas.openxmlformats.org/officeDocument/2006/relationships/slideLayout" Target="../slideLayouts/slideLayout220.xml"/><Relationship Id="rId4" Type="http://schemas.openxmlformats.org/officeDocument/2006/relationships/slideLayout" Target="../slideLayouts/slideLayout214.xml"/><Relationship Id="rId9" Type="http://schemas.openxmlformats.org/officeDocument/2006/relationships/slideLayout" Target="../slideLayouts/slideLayout219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9.xml"/><Relationship Id="rId3" Type="http://schemas.openxmlformats.org/officeDocument/2006/relationships/slideLayout" Target="../slideLayouts/slideLayout224.xml"/><Relationship Id="rId7" Type="http://schemas.openxmlformats.org/officeDocument/2006/relationships/slideLayout" Target="../slideLayouts/slideLayout228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3.xml"/><Relationship Id="rId1" Type="http://schemas.openxmlformats.org/officeDocument/2006/relationships/slideLayout" Target="../slideLayouts/slideLayout222.xml"/><Relationship Id="rId6" Type="http://schemas.openxmlformats.org/officeDocument/2006/relationships/slideLayout" Target="../slideLayouts/slideLayout227.xml"/><Relationship Id="rId11" Type="http://schemas.openxmlformats.org/officeDocument/2006/relationships/slideLayout" Target="../slideLayouts/slideLayout232.xml"/><Relationship Id="rId5" Type="http://schemas.openxmlformats.org/officeDocument/2006/relationships/slideLayout" Target="../slideLayouts/slideLayout226.xml"/><Relationship Id="rId10" Type="http://schemas.openxmlformats.org/officeDocument/2006/relationships/slideLayout" Target="../slideLayouts/slideLayout231.xml"/><Relationship Id="rId4" Type="http://schemas.openxmlformats.org/officeDocument/2006/relationships/slideLayout" Target="../slideLayouts/slideLayout225.xml"/><Relationship Id="rId9" Type="http://schemas.openxmlformats.org/officeDocument/2006/relationships/slideLayout" Target="../slideLayouts/slideLayout230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0.xml"/><Relationship Id="rId3" Type="http://schemas.openxmlformats.org/officeDocument/2006/relationships/slideLayout" Target="../slideLayouts/slideLayout235.xml"/><Relationship Id="rId7" Type="http://schemas.openxmlformats.org/officeDocument/2006/relationships/slideLayout" Target="../slideLayouts/slideLayout239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4.xml"/><Relationship Id="rId1" Type="http://schemas.openxmlformats.org/officeDocument/2006/relationships/slideLayout" Target="../slideLayouts/slideLayout233.xml"/><Relationship Id="rId6" Type="http://schemas.openxmlformats.org/officeDocument/2006/relationships/slideLayout" Target="../slideLayouts/slideLayout238.xml"/><Relationship Id="rId11" Type="http://schemas.openxmlformats.org/officeDocument/2006/relationships/slideLayout" Target="../slideLayouts/slideLayout243.xml"/><Relationship Id="rId5" Type="http://schemas.openxmlformats.org/officeDocument/2006/relationships/slideLayout" Target="../slideLayouts/slideLayout237.xml"/><Relationship Id="rId10" Type="http://schemas.openxmlformats.org/officeDocument/2006/relationships/slideLayout" Target="../slideLayouts/slideLayout242.xml"/><Relationship Id="rId4" Type="http://schemas.openxmlformats.org/officeDocument/2006/relationships/slideLayout" Target="../slideLayouts/slideLayout236.xml"/><Relationship Id="rId9" Type="http://schemas.openxmlformats.org/officeDocument/2006/relationships/slideLayout" Target="../slideLayouts/slideLayout241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1.xml"/><Relationship Id="rId3" Type="http://schemas.openxmlformats.org/officeDocument/2006/relationships/slideLayout" Target="../slideLayouts/slideLayout246.xml"/><Relationship Id="rId7" Type="http://schemas.openxmlformats.org/officeDocument/2006/relationships/slideLayout" Target="../slideLayouts/slideLayout250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5.xml"/><Relationship Id="rId1" Type="http://schemas.openxmlformats.org/officeDocument/2006/relationships/slideLayout" Target="../slideLayouts/slideLayout244.xml"/><Relationship Id="rId6" Type="http://schemas.openxmlformats.org/officeDocument/2006/relationships/slideLayout" Target="../slideLayouts/slideLayout249.xml"/><Relationship Id="rId11" Type="http://schemas.openxmlformats.org/officeDocument/2006/relationships/slideLayout" Target="../slideLayouts/slideLayout254.xml"/><Relationship Id="rId5" Type="http://schemas.openxmlformats.org/officeDocument/2006/relationships/slideLayout" Target="../slideLayouts/slideLayout248.xml"/><Relationship Id="rId10" Type="http://schemas.openxmlformats.org/officeDocument/2006/relationships/slideLayout" Target="../slideLayouts/slideLayout253.xml"/><Relationship Id="rId4" Type="http://schemas.openxmlformats.org/officeDocument/2006/relationships/slideLayout" Target="../slideLayouts/slideLayout247.xml"/><Relationship Id="rId9" Type="http://schemas.openxmlformats.org/officeDocument/2006/relationships/slideLayout" Target="../slideLayouts/slideLayout252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7.xml"/><Relationship Id="rId7" Type="http://schemas.openxmlformats.org/officeDocument/2006/relationships/slideLayout" Target="../slideLayouts/slideLayout261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6.xml"/><Relationship Id="rId1" Type="http://schemas.openxmlformats.org/officeDocument/2006/relationships/slideLayout" Target="../slideLayouts/slideLayout255.xml"/><Relationship Id="rId6" Type="http://schemas.openxmlformats.org/officeDocument/2006/relationships/slideLayout" Target="../slideLayouts/slideLayout260.xml"/><Relationship Id="rId11" Type="http://schemas.openxmlformats.org/officeDocument/2006/relationships/slideLayout" Target="../slideLayouts/slideLayout265.xml"/><Relationship Id="rId5" Type="http://schemas.openxmlformats.org/officeDocument/2006/relationships/slideLayout" Target="../slideLayouts/slideLayout259.xml"/><Relationship Id="rId10" Type="http://schemas.openxmlformats.org/officeDocument/2006/relationships/slideLayout" Target="../slideLayouts/slideLayout264.xml"/><Relationship Id="rId4" Type="http://schemas.openxmlformats.org/officeDocument/2006/relationships/slideLayout" Target="../slideLayouts/slideLayout258.xml"/><Relationship Id="rId9" Type="http://schemas.openxmlformats.org/officeDocument/2006/relationships/slideLayout" Target="../slideLayouts/slideLayout263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3.xml"/><Relationship Id="rId3" Type="http://schemas.openxmlformats.org/officeDocument/2006/relationships/slideLayout" Target="../slideLayouts/slideLayout268.xml"/><Relationship Id="rId7" Type="http://schemas.openxmlformats.org/officeDocument/2006/relationships/slideLayout" Target="../slideLayouts/slideLayout272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67.xml"/><Relationship Id="rId1" Type="http://schemas.openxmlformats.org/officeDocument/2006/relationships/slideLayout" Target="../slideLayouts/slideLayout266.xml"/><Relationship Id="rId6" Type="http://schemas.openxmlformats.org/officeDocument/2006/relationships/slideLayout" Target="../slideLayouts/slideLayout271.xml"/><Relationship Id="rId11" Type="http://schemas.openxmlformats.org/officeDocument/2006/relationships/slideLayout" Target="../slideLayouts/slideLayout276.xml"/><Relationship Id="rId5" Type="http://schemas.openxmlformats.org/officeDocument/2006/relationships/slideLayout" Target="../slideLayouts/slideLayout270.xml"/><Relationship Id="rId10" Type="http://schemas.openxmlformats.org/officeDocument/2006/relationships/slideLayout" Target="../slideLayouts/slideLayout275.xml"/><Relationship Id="rId4" Type="http://schemas.openxmlformats.org/officeDocument/2006/relationships/slideLayout" Target="../slideLayouts/slideLayout269.xml"/><Relationship Id="rId9" Type="http://schemas.openxmlformats.org/officeDocument/2006/relationships/slideLayout" Target="../slideLayouts/slideLayout274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4.xml"/><Relationship Id="rId3" Type="http://schemas.openxmlformats.org/officeDocument/2006/relationships/slideLayout" Target="../slideLayouts/slideLayout279.xml"/><Relationship Id="rId7" Type="http://schemas.openxmlformats.org/officeDocument/2006/relationships/slideLayout" Target="../slideLayouts/slideLayout283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78.xml"/><Relationship Id="rId1" Type="http://schemas.openxmlformats.org/officeDocument/2006/relationships/slideLayout" Target="../slideLayouts/slideLayout277.xml"/><Relationship Id="rId6" Type="http://schemas.openxmlformats.org/officeDocument/2006/relationships/slideLayout" Target="../slideLayouts/slideLayout282.xml"/><Relationship Id="rId11" Type="http://schemas.openxmlformats.org/officeDocument/2006/relationships/slideLayout" Target="../slideLayouts/slideLayout287.xml"/><Relationship Id="rId5" Type="http://schemas.openxmlformats.org/officeDocument/2006/relationships/slideLayout" Target="../slideLayouts/slideLayout281.xml"/><Relationship Id="rId10" Type="http://schemas.openxmlformats.org/officeDocument/2006/relationships/slideLayout" Target="../slideLayouts/slideLayout286.xml"/><Relationship Id="rId4" Type="http://schemas.openxmlformats.org/officeDocument/2006/relationships/slideLayout" Target="../slideLayouts/slideLayout280.xml"/><Relationship Id="rId9" Type="http://schemas.openxmlformats.org/officeDocument/2006/relationships/slideLayout" Target="../slideLayouts/slideLayout285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5.xml"/><Relationship Id="rId3" Type="http://schemas.openxmlformats.org/officeDocument/2006/relationships/slideLayout" Target="../slideLayouts/slideLayout290.xml"/><Relationship Id="rId7" Type="http://schemas.openxmlformats.org/officeDocument/2006/relationships/slideLayout" Target="../slideLayouts/slideLayout294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289.xml"/><Relationship Id="rId1" Type="http://schemas.openxmlformats.org/officeDocument/2006/relationships/slideLayout" Target="../slideLayouts/slideLayout288.xml"/><Relationship Id="rId6" Type="http://schemas.openxmlformats.org/officeDocument/2006/relationships/slideLayout" Target="../slideLayouts/slideLayout293.xml"/><Relationship Id="rId11" Type="http://schemas.openxmlformats.org/officeDocument/2006/relationships/slideLayout" Target="../slideLayouts/slideLayout298.xml"/><Relationship Id="rId5" Type="http://schemas.openxmlformats.org/officeDocument/2006/relationships/slideLayout" Target="../slideLayouts/slideLayout292.xml"/><Relationship Id="rId10" Type="http://schemas.openxmlformats.org/officeDocument/2006/relationships/slideLayout" Target="../slideLayouts/slideLayout297.xml"/><Relationship Id="rId4" Type="http://schemas.openxmlformats.org/officeDocument/2006/relationships/slideLayout" Target="../slideLayouts/slideLayout291.xml"/><Relationship Id="rId9" Type="http://schemas.openxmlformats.org/officeDocument/2006/relationships/slideLayout" Target="../slideLayouts/slideLayout296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6.xml"/><Relationship Id="rId3" Type="http://schemas.openxmlformats.org/officeDocument/2006/relationships/slideLayout" Target="../slideLayouts/slideLayout301.xml"/><Relationship Id="rId7" Type="http://schemas.openxmlformats.org/officeDocument/2006/relationships/slideLayout" Target="../slideLayouts/slideLayout305.xml"/><Relationship Id="rId12" Type="http://schemas.openxmlformats.org/officeDocument/2006/relationships/theme" Target="../theme/theme28.xml"/><Relationship Id="rId2" Type="http://schemas.openxmlformats.org/officeDocument/2006/relationships/slideLayout" Target="../slideLayouts/slideLayout300.xml"/><Relationship Id="rId1" Type="http://schemas.openxmlformats.org/officeDocument/2006/relationships/slideLayout" Target="../slideLayouts/slideLayout299.xml"/><Relationship Id="rId6" Type="http://schemas.openxmlformats.org/officeDocument/2006/relationships/slideLayout" Target="../slideLayouts/slideLayout304.xml"/><Relationship Id="rId11" Type="http://schemas.openxmlformats.org/officeDocument/2006/relationships/slideLayout" Target="../slideLayouts/slideLayout309.xml"/><Relationship Id="rId5" Type="http://schemas.openxmlformats.org/officeDocument/2006/relationships/slideLayout" Target="../slideLayouts/slideLayout303.xml"/><Relationship Id="rId10" Type="http://schemas.openxmlformats.org/officeDocument/2006/relationships/slideLayout" Target="../slideLayouts/slideLayout308.xml"/><Relationship Id="rId4" Type="http://schemas.openxmlformats.org/officeDocument/2006/relationships/slideLayout" Target="../slideLayouts/slideLayout302.xml"/><Relationship Id="rId9" Type="http://schemas.openxmlformats.org/officeDocument/2006/relationships/slideLayout" Target="../slideLayouts/slideLayout307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7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312.xml"/><Relationship Id="rId7" Type="http://schemas.openxmlformats.org/officeDocument/2006/relationships/slideLayout" Target="../slideLayouts/slideLayout316.xml"/><Relationship Id="rId12" Type="http://schemas.openxmlformats.org/officeDocument/2006/relationships/theme" Target="../theme/theme29.xml"/><Relationship Id="rId2" Type="http://schemas.openxmlformats.org/officeDocument/2006/relationships/slideLayout" Target="../slideLayouts/slideLayout311.xml"/><Relationship Id="rId1" Type="http://schemas.openxmlformats.org/officeDocument/2006/relationships/slideLayout" Target="../slideLayouts/slideLayout310.xml"/><Relationship Id="rId6" Type="http://schemas.openxmlformats.org/officeDocument/2006/relationships/slideLayout" Target="../slideLayouts/slideLayout315.xml"/><Relationship Id="rId11" Type="http://schemas.openxmlformats.org/officeDocument/2006/relationships/slideLayout" Target="../slideLayouts/slideLayout320.xml"/><Relationship Id="rId5" Type="http://schemas.openxmlformats.org/officeDocument/2006/relationships/slideLayout" Target="../slideLayouts/slideLayout314.xml"/><Relationship Id="rId10" Type="http://schemas.openxmlformats.org/officeDocument/2006/relationships/slideLayout" Target="../slideLayouts/slideLayout319.xml"/><Relationship Id="rId4" Type="http://schemas.openxmlformats.org/officeDocument/2006/relationships/slideLayout" Target="../slideLayouts/slideLayout313.xml"/><Relationship Id="rId9" Type="http://schemas.openxmlformats.org/officeDocument/2006/relationships/slideLayout" Target="../slideLayouts/slideLayout3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8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323.xml"/><Relationship Id="rId7" Type="http://schemas.openxmlformats.org/officeDocument/2006/relationships/slideLayout" Target="../slideLayouts/slideLayout327.xml"/><Relationship Id="rId12" Type="http://schemas.openxmlformats.org/officeDocument/2006/relationships/theme" Target="../theme/theme30.xml"/><Relationship Id="rId2" Type="http://schemas.openxmlformats.org/officeDocument/2006/relationships/slideLayout" Target="../slideLayouts/slideLayout322.xml"/><Relationship Id="rId1" Type="http://schemas.openxmlformats.org/officeDocument/2006/relationships/slideLayout" Target="../slideLayouts/slideLayout321.xml"/><Relationship Id="rId6" Type="http://schemas.openxmlformats.org/officeDocument/2006/relationships/slideLayout" Target="../slideLayouts/slideLayout326.xml"/><Relationship Id="rId11" Type="http://schemas.openxmlformats.org/officeDocument/2006/relationships/slideLayout" Target="../slideLayouts/slideLayout331.xml"/><Relationship Id="rId5" Type="http://schemas.openxmlformats.org/officeDocument/2006/relationships/slideLayout" Target="../slideLayouts/slideLayout325.xml"/><Relationship Id="rId10" Type="http://schemas.openxmlformats.org/officeDocument/2006/relationships/slideLayout" Target="../slideLayouts/slideLayout330.xml"/><Relationship Id="rId4" Type="http://schemas.openxmlformats.org/officeDocument/2006/relationships/slideLayout" Target="../slideLayouts/slideLayout324.xml"/><Relationship Id="rId9" Type="http://schemas.openxmlformats.org/officeDocument/2006/relationships/slideLayout" Target="../slideLayouts/slideLayout329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9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334.xml"/><Relationship Id="rId7" Type="http://schemas.openxmlformats.org/officeDocument/2006/relationships/slideLayout" Target="../slideLayouts/slideLayout338.xml"/><Relationship Id="rId12" Type="http://schemas.openxmlformats.org/officeDocument/2006/relationships/theme" Target="../theme/theme31.xml"/><Relationship Id="rId2" Type="http://schemas.openxmlformats.org/officeDocument/2006/relationships/slideLayout" Target="../slideLayouts/slideLayout333.xml"/><Relationship Id="rId1" Type="http://schemas.openxmlformats.org/officeDocument/2006/relationships/slideLayout" Target="../slideLayouts/slideLayout332.xml"/><Relationship Id="rId6" Type="http://schemas.openxmlformats.org/officeDocument/2006/relationships/slideLayout" Target="../slideLayouts/slideLayout337.xml"/><Relationship Id="rId11" Type="http://schemas.openxmlformats.org/officeDocument/2006/relationships/slideLayout" Target="../slideLayouts/slideLayout342.xml"/><Relationship Id="rId5" Type="http://schemas.openxmlformats.org/officeDocument/2006/relationships/slideLayout" Target="../slideLayouts/slideLayout336.xml"/><Relationship Id="rId10" Type="http://schemas.openxmlformats.org/officeDocument/2006/relationships/slideLayout" Target="../slideLayouts/slideLayout341.xml"/><Relationship Id="rId4" Type="http://schemas.openxmlformats.org/officeDocument/2006/relationships/slideLayout" Target="../slideLayouts/slideLayout335.xml"/><Relationship Id="rId9" Type="http://schemas.openxmlformats.org/officeDocument/2006/relationships/slideLayout" Target="../slideLayouts/slideLayout340.xml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0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345.xml"/><Relationship Id="rId7" Type="http://schemas.openxmlformats.org/officeDocument/2006/relationships/slideLayout" Target="../slideLayouts/slideLayout349.xml"/><Relationship Id="rId12" Type="http://schemas.openxmlformats.org/officeDocument/2006/relationships/theme" Target="../theme/theme32.xml"/><Relationship Id="rId2" Type="http://schemas.openxmlformats.org/officeDocument/2006/relationships/slideLayout" Target="../slideLayouts/slideLayout344.xml"/><Relationship Id="rId1" Type="http://schemas.openxmlformats.org/officeDocument/2006/relationships/slideLayout" Target="../slideLayouts/slideLayout343.xml"/><Relationship Id="rId6" Type="http://schemas.openxmlformats.org/officeDocument/2006/relationships/slideLayout" Target="../slideLayouts/slideLayout348.xml"/><Relationship Id="rId11" Type="http://schemas.openxmlformats.org/officeDocument/2006/relationships/slideLayout" Target="../slideLayouts/slideLayout353.xml"/><Relationship Id="rId5" Type="http://schemas.openxmlformats.org/officeDocument/2006/relationships/slideLayout" Target="../slideLayouts/slideLayout347.xml"/><Relationship Id="rId10" Type="http://schemas.openxmlformats.org/officeDocument/2006/relationships/slideLayout" Target="../slideLayouts/slideLayout352.xml"/><Relationship Id="rId4" Type="http://schemas.openxmlformats.org/officeDocument/2006/relationships/slideLayout" Target="../slideLayouts/slideLayout346.xml"/><Relationship Id="rId9" Type="http://schemas.openxmlformats.org/officeDocument/2006/relationships/slideLayout" Target="../slideLayouts/slideLayout351.xml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1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356.xml"/><Relationship Id="rId7" Type="http://schemas.openxmlformats.org/officeDocument/2006/relationships/slideLayout" Target="../slideLayouts/slideLayout360.xml"/><Relationship Id="rId12" Type="http://schemas.openxmlformats.org/officeDocument/2006/relationships/theme" Target="../theme/theme33.xml"/><Relationship Id="rId2" Type="http://schemas.openxmlformats.org/officeDocument/2006/relationships/slideLayout" Target="../slideLayouts/slideLayout355.xml"/><Relationship Id="rId1" Type="http://schemas.openxmlformats.org/officeDocument/2006/relationships/slideLayout" Target="../slideLayouts/slideLayout354.xml"/><Relationship Id="rId6" Type="http://schemas.openxmlformats.org/officeDocument/2006/relationships/slideLayout" Target="../slideLayouts/slideLayout359.xml"/><Relationship Id="rId11" Type="http://schemas.openxmlformats.org/officeDocument/2006/relationships/slideLayout" Target="../slideLayouts/slideLayout364.xml"/><Relationship Id="rId5" Type="http://schemas.openxmlformats.org/officeDocument/2006/relationships/slideLayout" Target="../slideLayouts/slideLayout358.xml"/><Relationship Id="rId10" Type="http://schemas.openxmlformats.org/officeDocument/2006/relationships/slideLayout" Target="../slideLayouts/slideLayout363.xml"/><Relationship Id="rId4" Type="http://schemas.openxmlformats.org/officeDocument/2006/relationships/slideLayout" Target="../slideLayouts/slideLayout357.xml"/><Relationship Id="rId9" Type="http://schemas.openxmlformats.org/officeDocument/2006/relationships/slideLayout" Target="../slideLayouts/slideLayout362.xml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2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367.xml"/><Relationship Id="rId7" Type="http://schemas.openxmlformats.org/officeDocument/2006/relationships/slideLayout" Target="../slideLayouts/slideLayout371.xml"/><Relationship Id="rId12" Type="http://schemas.openxmlformats.org/officeDocument/2006/relationships/theme" Target="../theme/theme34.xml"/><Relationship Id="rId2" Type="http://schemas.openxmlformats.org/officeDocument/2006/relationships/slideLayout" Target="../slideLayouts/slideLayout366.xml"/><Relationship Id="rId1" Type="http://schemas.openxmlformats.org/officeDocument/2006/relationships/slideLayout" Target="../slideLayouts/slideLayout365.xml"/><Relationship Id="rId6" Type="http://schemas.openxmlformats.org/officeDocument/2006/relationships/slideLayout" Target="../slideLayouts/slideLayout370.xml"/><Relationship Id="rId11" Type="http://schemas.openxmlformats.org/officeDocument/2006/relationships/slideLayout" Target="../slideLayouts/slideLayout375.xml"/><Relationship Id="rId5" Type="http://schemas.openxmlformats.org/officeDocument/2006/relationships/slideLayout" Target="../slideLayouts/slideLayout369.xml"/><Relationship Id="rId10" Type="http://schemas.openxmlformats.org/officeDocument/2006/relationships/slideLayout" Target="../slideLayouts/slideLayout374.xml"/><Relationship Id="rId4" Type="http://schemas.openxmlformats.org/officeDocument/2006/relationships/slideLayout" Target="../slideLayouts/slideLayout368.xml"/><Relationship Id="rId9" Type="http://schemas.openxmlformats.org/officeDocument/2006/relationships/slideLayout" Target="../slideLayouts/slideLayout373.xml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378.xml"/><Relationship Id="rId7" Type="http://schemas.openxmlformats.org/officeDocument/2006/relationships/slideLayout" Target="../slideLayouts/slideLayout382.xml"/><Relationship Id="rId12" Type="http://schemas.openxmlformats.org/officeDocument/2006/relationships/theme" Target="../theme/theme35.xml"/><Relationship Id="rId2" Type="http://schemas.openxmlformats.org/officeDocument/2006/relationships/slideLayout" Target="../slideLayouts/slideLayout377.xml"/><Relationship Id="rId1" Type="http://schemas.openxmlformats.org/officeDocument/2006/relationships/slideLayout" Target="../slideLayouts/slideLayout376.xml"/><Relationship Id="rId6" Type="http://schemas.openxmlformats.org/officeDocument/2006/relationships/slideLayout" Target="../slideLayouts/slideLayout381.xml"/><Relationship Id="rId11" Type="http://schemas.openxmlformats.org/officeDocument/2006/relationships/slideLayout" Target="../slideLayouts/slideLayout386.xml"/><Relationship Id="rId5" Type="http://schemas.openxmlformats.org/officeDocument/2006/relationships/slideLayout" Target="../slideLayouts/slideLayout380.xml"/><Relationship Id="rId10" Type="http://schemas.openxmlformats.org/officeDocument/2006/relationships/slideLayout" Target="../slideLayouts/slideLayout385.xml"/><Relationship Id="rId4" Type="http://schemas.openxmlformats.org/officeDocument/2006/relationships/slideLayout" Target="../slideLayouts/slideLayout379.xml"/><Relationship Id="rId9" Type="http://schemas.openxmlformats.org/officeDocument/2006/relationships/slideLayout" Target="../slideLayouts/slideLayout384.xml"/></Relationships>
</file>

<file path=ppt/slideMasters/_rels/slideMaster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4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389.xml"/><Relationship Id="rId7" Type="http://schemas.openxmlformats.org/officeDocument/2006/relationships/slideLayout" Target="../slideLayouts/slideLayout393.xml"/><Relationship Id="rId12" Type="http://schemas.openxmlformats.org/officeDocument/2006/relationships/theme" Target="../theme/theme36.xml"/><Relationship Id="rId2" Type="http://schemas.openxmlformats.org/officeDocument/2006/relationships/slideLayout" Target="../slideLayouts/slideLayout388.xml"/><Relationship Id="rId1" Type="http://schemas.openxmlformats.org/officeDocument/2006/relationships/slideLayout" Target="../slideLayouts/slideLayout387.xml"/><Relationship Id="rId6" Type="http://schemas.openxmlformats.org/officeDocument/2006/relationships/slideLayout" Target="../slideLayouts/slideLayout392.xml"/><Relationship Id="rId11" Type="http://schemas.openxmlformats.org/officeDocument/2006/relationships/slideLayout" Target="../slideLayouts/slideLayout397.xml"/><Relationship Id="rId5" Type="http://schemas.openxmlformats.org/officeDocument/2006/relationships/slideLayout" Target="../slideLayouts/slideLayout391.xml"/><Relationship Id="rId10" Type="http://schemas.openxmlformats.org/officeDocument/2006/relationships/slideLayout" Target="../slideLayouts/slideLayout396.xml"/><Relationship Id="rId4" Type="http://schemas.openxmlformats.org/officeDocument/2006/relationships/slideLayout" Target="../slideLayouts/slideLayout390.xml"/><Relationship Id="rId9" Type="http://schemas.openxmlformats.org/officeDocument/2006/relationships/slideLayout" Target="../slideLayouts/slideLayout395.xml"/></Relationships>
</file>

<file path=ppt/slideMasters/_rels/slideMaster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5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400.xml"/><Relationship Id="rId7" Type="http://schemas.openxmlformats.org/officeDocument/2006/relationships/slideLayout" Target="../slideLayouts/slideLayout404.xml"/><Relationship Id="rId12" Type="http://schemas.openxmlformats.org/officeDocument/2006/relationships/theme" Target="../theme/theme37.xml"/><Relationship Id="rId2" Type="http://schemas.openxmlformats.org/officeDocument/2006/relationships/slideLayout" Target="../slideLayouts/slideLayout399.xml"/><Relationship Id="rId1" Type="http://schemas.openxmlformats.org/officeDocument/2006/relationships/slideLayout" Target="../slideLayouts/slideLayout398.xml"/><Relationship Id="rId6" Type="http://schemas.openxmlformats.org/officeDocument/2006/relationships/slideLayout" Target="../slideLayouts/slideLayout403.xml"/><Relationship Id="rId11" Type="http://schemas.openxmlformats.org/officeDocument/2006/relationships/slideLayout" Target="../slideLayouts/slideLayout408.xml"/><Relationship Id="rId5" Type="http://schemas.openxmlformats.org/officeDocument/2006/relationships/slideLayout" Target="../slideLayouts/slideLayout402.xml"/><Relationship Id="rId10" Type="http://schemas.openxmlformats.org/officeDocument/2006/relationships/slideLayout" Target="../slideLayouts/slideLayout407.xml"/><Relationship Id="rId4" Type="http://schemas.openxmlformats.org/officeDocument/2006/relationships/slideLayout" Target="../slideLayouts/slideLayout401.xml"/><Relationship Id="rId9" Type="http://schemas.openxmlformats.org/officeDocument/2006/relationships/slideLayout" Target="../slideLayouts/slideLayout406.xml"/></Relationships>
</file>

<file path=ppt/slideMasters/_rels/slideMaster3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6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411.xml"/><Relationship Id="rId7" Type="http://schemas.openxmlformats.org/officeDocument/2006/relationships/slideLayout" Target="../slideLayouts/slideLayout415.xml"/><Relationship Id="rId12" Type="http://schemas.openxmlformats.org/officeDocument/2006/relationships/theme" Target="../theme/theme38.xml"/><Relationship Id="rId2" Type="http://schemas.openxmlformats.org/officeDocument/2006/relationships/slideLayout" Target="../slideLayouts/slideLayout410.xml"/><Relationship Id="rId1" Type="http://schemas.openxmlformats.org/officeDocument/2006/relationships/slideLayout" Target="../slideLayouts/slideLayout409.xml"/><Relationship Id="rId6" Type="http://schemas.openxmlformats.org/officeDocument/2006/relationships/slideLayout" Target="../slideLayouts/slideLayout414.xml"/><Relationship Id="rId11" Type="http://schemas.openxmlformats.org/officeDocument/2006/relationships/slideLayout" Target="../slideLayouts/slideLayout419.xml"/><Relationship Id="rId5" Type="http://schemas.openxmlformats.org/officeDocument/2006/relationships/slideLayout" Target="../slideLayouts/slideLayout413.xml"/><Relationship Id="rId10" Type="http://schemas.openxmlformats.org/officeDocument/2006/relationships/slideLayout" Target="../slideLayouts/slideLayout418.xml"/><Relationship Id="rId4" Type="http://schemas.openxmlformats.org/officeDocument/2006/relationships/slideLayout" Target="../slideLayouts/slideLayout412.xml"/><Relationship Id="rId9" Type="http://schemas.openxmlformats.org/officeDocument/2006/relationships/slideLayout" Target="../slideLayouts/slideLayout417.xml"/></Relationships>
</file>

<file path=ppt/slideMasters/_rels/slideMaster3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7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422.xml"/><Relationship Id="rId7" Type="http://schemas.openxmlformats.org/officeDocument/2006/relationships/slideLayout" Target="../slideLayouts/slideLayout426.xml"/><Relationship Id="rId12" Type="http://schemas.openxmlformats.org/officeDocument/2006/relationships/theme" Target="../theme/theme39.xml"/><Relationship Id="rId2" Type="http://schemas.openxmlformats.org/officeDocument/2006/relationships/slideLayout" Target="../slideLayouts/slideLayout421.xml"/><Relationship Id="rId1" Type="http://schemas.openxmlformats.org/officeDocument/2006/relationships/slideLayout" Target="../slideLayouts/slideLayout420.xml"/><Relationship Id="rId6" Type="http://schemas.openxmlformats.org/officeDocument/2006/relationships/slideLayout" Target="../slideLayouts/slideLayout425.xml"/><Relationship Id="rId11" Type="http://schemas.openxmlformats.org/officeDocument/2006/relationships/slideLayout" Target="../slideLayouts/slideLayout430.xml"/><Relationship Id="rId5" Type="http://schemas.openxmlformats.org/officeDocument/2006/relationships/slideLayout" Target="../slideLayouts/slideLayout424.xml"/><Relationship Id="rId10" Type="http://schemas.openxmlformats.org/officeDocument/2006/relationships/slideLayout" Target="../slideLayouts/slideLayout429.xml"/><Relationship Id="rId4" Type="http://schemas.openxmlformats.org/officeDocument/2006/relationships/slideLayout" Target="../slideLayouts/slideLayout423.xml"/><Relationship Id="rId9" Type="http://schemas.openxmlformats.org/officeDocument/2006/relationships/slideLayout" Target="../slideLayouts/slideLayout42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4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8.xml"/><Relationship Id="rId3" Type="http://schemas.openxmlformats.org/officeDocument/2006/relationships/slideLayout" Target="../slideLayouts/slideLayout433.xml"/><Relationship Id="rId7" Type="http://schemas.openxmlformats.org/officeDocument/2006/relationships/slideLayout" Target="../slideLayouts/slideLayout437.xml"/><Relationship Id="rId12" Type="http://schemas.openxmlformats.org/officeDocument/2006/relationships/theme" Target="../theme/theme40.xml"/><Relationship Id="rId2" Type="http://schemas.openxmlformats.org/officeDocument/2006/relationships/slideLayout" Target="../slideLayouts/slideLayout432.xml"/><Relationship Id="rId1" Type="http://schemas.openxmlformats.org/officeDocument/2006/relationships/slideLayout" Target="../slideLayouts/slideLayout431.xml"/><Relationship Id="rId6" Type="http://schemas.openxmlformats.org/officeDocument/2006/relationships/slideLayout" Target="../slideLayouts/slideLayout436.xml"/><Relationship Id="rId11" Type="http://schemas.openxmlformats.org/officeDocument/2006/relationships/slideLayout" Target="../slideLayouts/slideLayout441.xml"/><Relationship Id="rId5" Type="http://schemas.openxmlformats.org/officeDocument/2006/relationships/slideLayout" Target="../slideLayouts/slideLayout435.xml"/><Relationship Id="rId10" Type="http://schemas.openxmlformats.org/officeDocument/2006/relationships/slideLayout" Target="../slideLayouts/slideLayout440.xml"/><Relationship Id="rId4" Type="http://schemas.openxmlformats.org/officeDocument/2006/relationships/slideLayout" Target="../slideLayouts/slideLayout434.xml"/><Relationship Id="rId9" Type="http://schemas.openxmlformats.org/officeDocument/2006/relationships/slideLayout" Target="../slideLayouts/slideLayout439.xml"/></Relationships>
</file>

<file path=ppt/slideMasters/_rels/slideMaster4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9.xml"/><Relationship Id="rId3" Type="http://schemas.openxmlformats.org/officeDocument/2006/relationships/slideLayout" Target="../slideLayouts/slideLayout444.xml"/><Relationship Id="rId7" Type="http://schemas.openxmlformats.org/officeDocument/2006/relationships/slideLayout" Target="../slideLayouts/slideLayout448.xml"/><Relationship Id="rId12" Type="http://schemas.openxmlformats.org/officeDocument/2006/relationships/theme" Target="../theme/theme41.xml"/><Relationship Id="rId2" Type="http://schemas.openxmlformats.org/officeDocument/2006/relationships/slideLayout" Target="../slideLayouts/slideLayout443.xml"/><Relationship Id="rId1" Type="http://schemas.openxmlformats.org/officeDocument/2006/relationships/slideLayout" Target="../slideLayouts/slideLayout442.xml"/><Relationship Id="rId6" Type="http://schemas.openxmlformats.org/officeDocument/2006/relationships/slideLayout" Target="../slideLayouts/slideLayout447.xml"/><Relationship Id="rId11" Type="http://schemas.openxmlformats.org/officeDocument/2006/relationships/slideLayout" Target="../slideLayouts/slideLayout452.xml"/><Relationship Id="rId5" Type="http://schemas.openxmlformats.org/officeDocument/2006/relationships/slideLayout" Target="../slideLayouts/slideLayout446.xml"/><Relationship Id="rId10" Type="http://schemas.openxmlformats.org/officeDocument/2006/relationships/slideLayout" Target="../slideLayouts/slideLayout451.xml"/><Relationship Id="rId4" Type="http://schemas.openxmlformats.org/officeDocument/2006/relationships/slideLayout" Target="../slideLayouts/slideLayout445.xml"/><Relationship Id="rId9" Type="http://schemas.openxmlformats.org/officeDocument/2006/relationships/slideLayout" Target="../slideLayouts/slideLayout450.xml"/></Relationships>
</file>

<file path=ppt/slideMasters/_rels/slideMaster4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0.xml"/><Relationship Id="rId3" Type="http://schemas.openxmlformats.org/officeDocument/2006/relationships/slideLayout" Target="../slideLayouts/slideLayout455.xml"/><Relationship Id="rId7" Type="http://schemas.openxmlformats.org/officeDocument/2006/relationships/slideLayout" Target="../slideLayouts/slideLayout459.xml"/><Relationship Id="rId12" Type="http://schemas.openxmlformats.org/officeDocument/2006/relationships/theme" Target="../theme/theme42.xml"/><Relationship Id="rId2" Type="http://schemas.openxmlformats.org/officeDocument/2006/relationships/slideLayout" Target="../slideLayouts/slideLayout454.xml"/><Relationship Id="rId1" Type="http://schemas.openxmlformats.org/officeDocument/2006/relationships/slideLayout" Target="../slideLayouts/slideLayout453.xml"/><Relationship Id="rId6" Type="http://schemas.openxmlformats.org/officeDocument/2006/relationships/slideLayout" Target="../slideLayouts/slideLayout458.xml"/><Relationship Id="rId11" Type="http://schemas.openxmlformats.org/officeDocument/2006/relationships/slideLayout" Target="../slideLayouts/slideLayout463.xml"/><Relationship Id="rId5" Type="http://schemas.openxmlformats.org/officeDocument/2006/relationships/slideLayout" Target="../slideLayouts/slideLayout457.xml"/><Relationship Id="rId10" Type="http://schemas.openxmlformats.org/officeDocument/2006/relationships/slideLayout" Target="../slideLayouts/slideLayout462.xml"/><Relationship Id="rId4" Type="http://schemas.openxmlformats.org/officeDocument/2006/relationships/slideLayout" Target="../slideLayouts/slideLayout456.xml"/><Relationship Id="rId9" Type="http://schemas.openxmlformats.org/officeDocument/2006/relationships/slideLayout" Target="../slideLayouts/slideLayout461.xml"/></Relationships>
</file>

<file path=ppt/slideMasters/_rels/slideMaster4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1.xml"/><Relationship Id="rId13" Type="http://schemas.openxmlformats.org/officeDocument/2006/relationships/image" Target="../media/image13.jpeg"/><Relationship Id="rId3" Type="http://schemas.openxmlformats.org/officeDocument/2006/relationships/slideLayout" Target="../slideLayouts/slideLayout466.xml"/><Relationship Id="rId7" Type="http://schemas.openxmlformats.org/officeDocument/2006/relationships/slideLayout" Target="../slideLayouts/slideLayout470.xml"/><Relationship Id="rId12" Type="http://schemas.openxmlformats.org/officeDocument/2006/relationships/theme" Target="../theme/theme43.xml"/><Relationship Id="rId2" Type="http://schemas.openxmlformats.org/officeDocument/2006/relationships/slideLayout" Target="../slideLayouts/slideLayout465.xml"/><Relationship Id="rId1" Type="http://schemas.openxmlformats.org/officeDocument/2006/relationships/slideLayout" Target="../slideLayouts/slideLayout464.xml"/><Relationship Id="rId6" Type="http://schemas.openxmlformats.org/officeDocument/2006/relationships/slideLayout" Target="../slideLayouts/slideLayout469.xml"/><Relationship Id="rId11" Type="http://schemas.openxmlformats.org/officeDocument/2006/relationships/slideLayout" Target="../slideLayouts/slideLayout474.xml"/><Relationship Id="rId5" Type="http://schemas.openxmlformats.org/officeDocument/2006/relationships/slideLayout" Target="../slideLayouts/slideLayout468.xml"/><Relationship Id="rId10" Type="http://schemas.openxmlformats.org/officeDocument/2006/relationships/slideLayout" Target="../slideLayouts/slideLayout473.xml"/><Relationship Id="rId4" Type="http://schemas.openxmlformats.org/officeDocument/2006/relationships/slideLayout" Target="../slideLayouts/slideLayout467.xml"/><Relationship Id="rId9" Type="http://schemas.openxmlformats.org/officeDocument/2006/relationships/slideLayout" Target="../slideLayouts/slideLayout472.xml"/><Relationship Id="rId14" Type="http://schemas.openxmlformats.org/officeDocument/2006/relationships/image" Target="../media/image7.jpeg"/></Relationships>
</file>

<file path=ppt/slideMasters/_rels/slideMaster4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2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477.xml"/><Relationship Id="rId7" Type="http://schemas.openxmlformats.org/officeDocument/2006/relationships/slideLayout" Target="../slideLayouts/slideLayout481.xml"/><Relationship Id="rId12" Type="http://schemas.openxmlformats.org/officeDocument/2006/relationships/theme" Target="../theme/theme44.xml"/><Relationship Id="rId2" Type="http://schemas.openxmlformats.org/officeDocument/2006/relationships/slideLayout" Target="../slideLayouts/slideLayout476.xml"/><Relationship Id="rId1" Type="http://schemas.openxmlformats.org/officeDocument/2006/relationships/slideLayout" Target="../slideLayouts/slideLayout475.xml"/><Relationship Id="rId6" Type="http://schemas.openxmlformats.org/officeDocument/2006/relationships/slideLayout" Target="../slideLayouts/slideLayout480.xml"/><Relationship Id="rId11" Type="http://schemas.openxmlformats.org/officeDocument/2006/relationships/slideLayout" Target="../slideLayouts/slideLayout485.xml"/><Relationship Id="rId5" Type="http://schemas.openxmlformats.org/officeDocument/2006/relationships/slideLayout" Target="../slideLayouts/slideLayout479.xml"/><Relationship Id="rId10" Type="http://schemas.openxmlformats.org/officeDocument/2006/relationships/slideLayout" Target="../slideLayouts/slideLayout484.xml"/><Relationship Id="rId4" Type="http://schemas.openxmlformats.org/officeDocument/2006/relationships/slideLayout" Target="../slideLayouts/slideLayout478.xml"/><Relationship Id="rId9" Type="http://schemas.openxmlformats.org/officeDocument/2006/relationships/slideLayout" Target="../slideLayouts/slideLayout483.xml"/></Relationships>
</file>

<file path=ppt/slideMasters/_rels/slideMaster4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3.xml"/><Relationship Id="rId13" Type="http://schemas.openxmlformats.org/officeDocument/2006/relationships/image" Target="../media/image14.jpeg"/><Relationship Id="rId3" Type="http://schemas.openxmlformats.org/officeDocument/2006/relationships/slideLayout" Target="../slideLayouts/slideLayout488.xml"/><Relationship Id="rId7" Type="http://schemas.openxmlformats.org/officeDocument/2006/relationships/slideLayout" Target="../slideLayouts/slideLayout492.xml"/><Relationship Id="rId12" Type="http://schemas.openxmlformats.org/officeDocument/2006/relationships/theme" Target="../theme/theme45.xml"/><Relationship Id="rId2" Type="http://schemas.openxmlformats.org/officeDocument/2006/relationships/slideLayout" Target="../slideLayouts/slideLayout487.xml"/><Relationship Id="rId1" Type="http://schemas.openxmlformats.org/officeDocument/2006/relationships/slideLayout" Target="../slideLayouts/slideLayout486.xml"/><Relationship Id="rId6" Type="http://schemas.openxmlformats.org/officeDocument/2006/relationships/slideLayout" Target="../slideLayouts/slideLayout491.xml"/><Relationship Id="rId11" Type="http://schemas.openxmlformats.org/officeDocument/2006/relationships/slideLayout" Target="../slideLayouts/slideLayout496.xml"/><Relationship Id="rId5" Type="http://schemas.openxmlformats.org/officeDocument/2006/relationships/slideLayout" Target="../slideLayouts/slideLayout490.xml"/><Relationship Id="rId10" Type="http://schemas.openxmlformats.org/officeDocument/2006/relationships/slideLayout" Target="../slideLayouts/slideLayout495.xml"/><Relationship Id="rId4" Type="http://schemas.openxmlformats.org/officeDocument/2006/relationships/slideLayout" Target="../slideLayouts/slideLayout489.xml"/><Relationship Id="rId9" Type="http://schemas.openxmlformats.org/officeDocument/2006/relationships/slideLayout" Target="../slideLayouts/slideLayout494.xml"/></Relationships>
</file>

<file path=ppt/slideMasters/_rels/slideMaster4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4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499.xml"/><Relationship Id="rId7" Type="http://schemas.openxmlformats.org/officeDocument/2006/relationships/slideLayout" Target="../slideLayouts/slideLayout503.xml"/><Relationship Id="rId12" Type="http://schemas.openxmlformats.org/officeDocument/2006/relationships/theme" Target="../theme/theme46.xml"/><Relationship Id="rId2" Type="http://schemas.openxmlformats.org/officeDocument/2006/relationships/slideLayout" Target="../slideLayouts/slideLayout498.xml"/><Relationship Id="rId1" Type="http://schemas.openxmlformats.org/officeDocument/2006/relationships/slideLayout" Target="../slideLayouts/slideLayout497.xml"/><Relationship Id="rId6" Type="http://schemas.openxmlformats.org/officeDocument/2006/relationships/slideLayout" Target="../slideLayouts/slideLayout502.xml"/><Relationship Id="rId11" Type="http://schemas.openxmlformats.org/officeDocument/2006/relationships/slideLayout" Target="../slideLayouts/slideLayout507.xml"/><Relationship Id="rId5" Type="http://schemas.openxmlformats.org/officeDocument/2006/relationships/slideLayout" Target="../slideLayouts/slideLayout501.xml"/><Relationship Id="rId10" Type="http://schemas.openxmlformats.org/officeDocument/2006/relationships/slideLayout" Target="../slideLayouts/slideLayout506.xml"/><Relationship Id="rId4" Type="http://schemas.openxmlformats.org/officeDocument/2006/relationships/slideLayout" Target="../slideLayouts/slideLayout500.xml"/><Relationship Id="rId9" Type="http://schemas.openxmlformats.org/officeDocument/2006/relationships/slideLayout" Target="../slideLayouts/slideLayout505.xml"/></Relationships>
</file>

<file path=ppt/slideMasters/_rels/slideMaster4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5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510.xml"/><Relationship Id="rId7" Type="http://schemas.openxmlformats.org/officeDocument/2006/relationships/slideLayout" Target="../slideLayouts/slideLayout514.xml"/><Relationship Id="rId12" Type="http://schemas.openxmlformats.org/officeDocument/2006/relationships/theme" Target="../theme/theme47.xml"/><Relationship Id="rId2" Type="http://schemas.openxmlformats.org/officeDocument/2006/relationships/slideLayout" Target="../slideLayouts/slideLayout509.xml"/><Relationship Id="rId1" Type="http://schemas.openxmlformats.org/officeDocument/2006/relationships/slideLayout" Target="../slideLayouts/slideLayout508.xml"/><Relationship Id="rId6" Type="http://schemas.openxmlformats.org/officeDocument/2006/relationships/slideLayout" Target="../slideLayouts/slideLayout513.xml"/><Relationship Id="rId11" Type="http://schemas.openxmlformats.org/officeDocument/2006/relationships/slideLayout" Target="../slideLayouts/slideLayout518.xml"/><Relationship Id="rId5" Type="http://schemas.openxmlformats.org/officeDocument/2006/relationships/slideLayout" Target="../slideLayouts/slideLayout512.xml"/><Relationship Id="rId10" Type="http://schemas.openxmlformats.org/officeDocument/2006/relationships/slideLayout" Target="../slideLayouts/slideLayout517.xml"/><Relationship Id="rId4" Type="http://schemas.openxmlformats.org/officeDocument/2006/relationships/slideLayout" Target="../slideLayouts/slideLayout511.xml"/><Relationship Id="rId9" Type="http://schemas.openxmlformats.org/officeDocument/2006/relationships/slideLayout" Target="../slideLayouts/slideLayout516.xml"/></Relationships>
</file>

<file path=ppt/slideMasters/_rels/slideMaster4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6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521.xml"/><Relationship Id="rId7" Type="http://schemas.openxmlformats.org/officeDocument/2006/relationships/slideLayout" Target="../slideLayouts/slideLayout525.xml"/><Relationship Id="rId12" Type="http://schemas.openxmlformats.org/officeDocument/2006/relationships/theme" Target="../theme/theme48.xml"/><Relationship Id="rId2" Type="http://schemas.openxmlformats.org/officeDocument/2006/relationships/slideLayout" Target="../slideLayouts/slideLayout520.xml"/><Relationship Id="rId1" Type="http://schemas.openxmlformats.org/officeDocument/2006/relationships/slideLayout" Target="../slideLayouts/slideLayout519.xml"/><Relationship Id="rId6" Type="http://schemas.openxmlformats.org/officeDocument/2006/relationships/slideLayout" Target="../slideLayouts/slideLayout524.xml"/><Relationship Id="rId11" Type="http://schemas.openxmlformats.org/officeDocument/2006/relationships/slideLayout" Target="../slideLayouts/slideLayout529.xml"/><Relationship Id="rId5" Type="http://schemas.openxmlformats.org/officeDocument/2006/relationships/slideLayout" Target="../slideLayouts/slideLayout523.xml"/><Relationship Id="rId10" Type="http://schemas.openxmlformats.org/officeDocument/2006/relationships/slideLayout" Target="../slideLayouts/slideLayout528.xml"/><Relationship Id="rId4" Type="http://schemas.openxmlformats.org/officeDocument/2006/relationships/slideLayout" Target="../slideLayouts/slideLayout522.xml"/><Relationship Id="rId9" Type="http://schemas.openxmlformats.org/officeDocument/2006/relationships/slideLayout" Target="../slideLayouts/slideLayout527.xml"/></Relationships>
</file>

<file path=ppt/slideMasters/_rels/slideMaster4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7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532.xml"/><Relationship Id="rId7" Type="http://schemas.openxmlformats.org/officeDocument/2006/relationships/slideLayout" Target="../slideLayouts/slideLayout536.xml"/><Relationship Id="rId12" Type="http://schemas.openxmlformats.org/officeDocument/2006/relationships/theme" Target="../theme/theme49.xml"/><Relationship Id="rId2" Type="http://schemas.openxmlformats.org/officeDocument/2006/relationships/slideLayout" Target="../slideLayouts/slideLayout531.xml"/><Relationship Id="rId1" Type="http://schemas.openxmlformats.org/officeDocument/2006/relationships/slideLayout" Target="../slideLayouts/slideLayout530.xml"/><Relationship Id="rId6" Type="http://schemas.openxmlformats.org/officeDocument/2006/relationships/slideLayout" Target="../slideLayouts/slideLayout535.xml"/><Relationship Id="rId11" Type="http://schemas.openxmlformats.org/officeDocument/2006/relationships/slideLayout" Target="../slideLayouts/slideLayout540.xml"/><Relationship Id="rId5" Type="http://schemas.openxmlformats.org/officeDocument/2006/relationships/slideLayout" Target="../slideLayouts/slideLayout534.xml"/><Relationship Id="rId10" Type="http://schemas.openxmlformats.org/officeDocument/2006/relationships/slideLayout" Target="../slideLayouts/slideLayout539.xml"/><Relationship Id="rId4" Type="http://schemas.openxmlformats.org/officeDocument/2006/relationships/slideLayout" Target="../slideLayouts/slideLayout533.xml"/><Relationship Id="rId9" Type="http://schemas.openxmlformats.org/officeDocument/2006/relationships/slideLayout" Target="../slideLayouts/slideLayout53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5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8.xml"/><Relationship Id="rId3" Type="http://schemas.openxmlformats.org/officeDocument/2006/relationships/slideLayout" Target="../slideLayouts/slideLayout543.xml"/><Relationship Id="rId7" Type="http://schemas.openxmlformats.org/officeDocument/2006/relationships/slideLayout" Target="../slideLayouts/slideLayout547.xml"/><Relationship Id="rId12" Type="http://schemas.openxmlformats.org/officeDocument/2006/relationships/theme" Target="../theme/theme50.xml"/><Relationship Id="rId2" Type="http://schemas.openxmlformats.org/officeDocument/2006/relationships/slideLayout" Target="../slideLayouts/slideLayout542.xml"/><Relationship Id="rId1" Type="http://schemas.openxmlformats.org/officeDocument/2006/relationships/slideLayout" Target="../slideLayouts/slideLayout541.xml"/><Relationship Id="rId6" Type="http://schemas.openxmlformats.org/officeDocument/2006/relationships/slideLayout" Target="../slideLayouts/slideLayout546.xml"/><Relationship Id="rId11" Type="http://schemas.openxmlformats.org/officeDocument/2006/relationships/slideLayout" Target="../slideLayouts/slideLayout551.xml"/><Relationship Id="rId5" Type="http://schemas.openxmlformats.org/officeDocument/2006/relationships/slideLayout" Target="../slideLayouts/slideLayout545.xml"/><Relationship Id="rId10" Type="http://schemas.openxmlformats.org/officeDocument/2006/relationships/slideLayout" Target="../slideLayouts/slideLayout550.xml"/><Relationship Id="rId4" Type="http://schemas.openxmlformats.org/officeDocument/2006/relationships/slideLayout" Target="../slideLayouts/slideLayout544.xml"/><Relationship Id="rId9" Type="http://schemas.openxmlformats.org/officeDocument/2006/relationships/slideLayout" Target="../slideLayouts/slideLayout549.xml"/></Relationships>
</file>

<file path=ppt/slideMasters/_rels/slideMaster5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9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554.xml"/><Relationship Id="rId7" Type="http://schemas.openxmlformats.org/officeDocument/2006/relationships/slideLayout" Target="../slideLayouts/slideLayout558.xml"/><Relationship Id="rId12" Type="http://schemas.openxmlformats.org/officeDocument/2006/relationships/theme" Target="../theme/theme51.xml"/><Relationship Id="rId2" Type="http://schemas.openxmlformats.org/officeDocument/2006/relationships/slideLayout" Target="../slideLayouts/slideLayout553.xml"/><Relationship Id="rId1" Type="http://schemas.openxmlformats.org/officeDocument/2006/relationships/slideLayout" Target="../slideLayouts/slideLayout552.xml"/><Relationship Id="rId6" Type="http://schemas.openxmlformats.org/officeDocument/2006/relationships/slideLayout" Target="../slideLayouts/slideLayout557.xml"/><Relationship Id="rId11" Type="http://schemas.openxmlformats.org/officeDocument/2006/relationships/slideLayout" Target="../slideLayouts/slideLayout562.xml"/><Relationship Id="rId5" Type="http://schemas.openxmlformats.org/officeDocument/2006/relationships/slideLayout" Target="../slideLayouts/slideLayout556.xml"/><Relationship Id="rId10" Type="http://schemas.openxmlformats.org/officeDocument/2006/relationships/slideLayout" Target="../slideLayouts/slideLayout561.xml"/><Relationship Id="rId4" Type="http://schemas.openxmlformats.org/officeDocument/2006/relationships/slideLayout" Target="../slideLayouts/slideLayout555.xml"/><Relationship Id="rId9" Type="http://schemas.openxmlformats.org/officeDocument/2006/relationships/slideLayout" Target="../slideLayouts/slideLayout560.xml"/></Relationships>
</file>

<file path=ppt/slideMasters/_rels/slideMaster5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0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565.xml"/><Relationship Id="rId7" Type="http://schemas.openxmlformats.org/officeDocument/2006/relationships/slideLayout" Target="../slideLayouts/slideLayout569.xml"/><Relationship Id="rId12" Type="http://schemas.openxmlformats.org/officeDocument/2006/relationships/theme" Target="../theme/theme52.xml"/><Relationship Id="rId2" Type="http://schemas.openxmlformats.org/officeDocument/2006/relationships/slideLayout" Target="../slideLayouts/slideLayout564.xml"/><Relationship Id="rId1" Type="http://schemas.openxmlformats.org/officeDocument/2006/relationships/slideLayout" Target="../slideLayouts/slideLayout563.xml"/><Relationship Id="rId6" Type="http://schemas.openxmlformats.org/officeDocument/2006/relationships/slideLayout" Target="../slideLayouts/slideLayout568.xml"/><Relationship Id="rId11" Type="http://schemas.openxmlformats.org/officeDocument/2006/relationships/slideLayout" Target="../slideLayouts/slideLayout573.xml"/><Relationship Id="rId5" Type="http://schemas.openxmlformats.org/officeDocument/2006/relationships/slideLayout" Target="../slideLayouts/slideLayout567.xml"/><Relationship Id="rId10" Type="http://schemas.openxmlformats.org/officeDocument/2006/relationships/slideLayout" Target="../slideLayouts/slideLayout572.xml"/><Relationship Id="rId4" Type="http://schemas.openxmlformats.org/officeDocument/2006/relationships/slideLayout" Target="../slideLayouts/slideLayout566.xml"/><Relationship Id="rId9" Type="http://schemas.openxmlformats.org/officeDocument/2006/relationships/slideLayout" Target="../slideLayouts/slideLayout571.xml"/></Relationships>
</file>

<file path=ppt/slideMasters/_rels/slideMaster5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1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576.xml"/><Relationship Id="rId7" Type="http://schemas.openxmlformats.org/officeDocument/2006/relationships/slideLayout" Target="../slideLayouts/slideLayout580.xml"/><Relationship Id="rId12" Type="http://schemas.openxmlformats.org/officeDocument/2006/relationships/theme" Target="../theme/theme53.xml"/><Relationship Id="rId2" Type="http://schemas.openxmlformats.org/officeDocument/2006/relationships/slideLayout" Target="../slideLayouts/slideLayout575.xml"/><Relationship Id="rId1" Type="http://schemas.openxmlformats.org/officeDocument/2006/relationships/slideLayout" Target="../slideLayouts/slideLayout574.xml"/><Relationship Id="rId6" Type="http://schemas.openxmlformats.org/officeDocument/2006/relationships/slideLayout" Target="../slideLayouts/slideLayout579.xml"/><Relationship Id="rId11" Type="http://schemas.openxmlformats.org/officeDocument/2006/relationships/slideLayout" Target="../slideLayouts/slideLayout584.xml"/><Relationship Id="rId5" Type="http://schemas.openxmlformats.org/officeDocument/2006/relationships/slideLayout" Target="../slideLayouts/slideLayout578.xml"/><Relationship Id="rId10" Type="http://schemas.openxmlformats.org/officeDocument/2006/relationships/slideLayout" Target="../slideLayouts/slideLayout583.xml"/><Relationship Id="rId4" Type="http://schemas.openxmlformats.org/officeDocument/2006/relationships/slideLayout" Target="../slideLayouts/slideLayout577.xml"/><Relationship Id="rId9" Type="http://schemas.openxmlformats.org/officeDocument/2006/relationships/slideLayout" Target="../slideLayouts/slideLayout582.xml"/></Relationships>
</file>

<file path=ppt/slideMasters/_rels/slideMaster5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2.xml"/><Relationship Id="rId3" Type="http://schemas.openxmlformats.org/officeDocument/2006/relationships/slideLayout" Target="../slideLayouts/slideLayout587.xml"/><Relationship Id="rId7" Type="http://schemas.openxmlformats.org/officeDocument/2006/relationships/slideLayout" Target="../slideLayouts/slideLayout591.xml"/><Relationship Id="rId12" Type="http://schemas.openxmlformats.org/officeDocument/2006/relationships/theme" Target="../theme/theme54.xml"/><Relationship Id="rId2" Type="http://schemas.openxmlformats.org/officeDocument/2006/relationships/slideLayout" Target="../slideLayouts/slideLayout586.xml"/><Relationship Id="rId1" Type="http://schemas.openxmlformats.org/officeDocument/2006/relationships/slideLayout" Target="../slideLayouts/slideLayout585.xml"/><Relationship Id="rId6" Type="http://schemas.openxmlformats.org/officeDocument/2006/relationships/slideLayout" Target="../slideLayouts/slideLayout590.xml"/><Relationship Id="rId11" Type="http://schemas.openxmlformats.org/officeDocument/2006/relationships/slideLayout" Target="../slideLayouts/slideLayout595.xml"/><Relationship Id="rId5" Type="http://schemas.openxmlformats.org/officeDocument/2006/relationships/slideLayout" Target="../slideLayouts/slideLayout589.xml"/><Relationship Id="rId10" Type="http://schemas.openxmlformats.org/officeDocument/2006/relationships/slideLayout" Target="../slideLayouts/slideLayout594.xml"/><Relationship Id="rId4" Type="http://schemas.openxmlformats.org/officeDocument/2006/relationships/slideLayout" Target="../slideLayouts/slideLayout588.xml"/><Relationship Id="rId9" Type="http://schemas.openxmlformats.org/officeDocument/2006/relationships/slideLayout" Target="../slideLayouts/slideLayout593.xml"/></Relationships>
</file>

<file path=ppt/slideMasters/_rels/slideMaster5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3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598.xml"/><Relationship Id="rId7" Type="http://schemas.openxmlformats.org/officeDocument/2006/relationships/slideLayout" Target="../slideLayouts/slideLayout602.xml"/><Relationship Id="rId12" Type="http://schemas.openxmlformats.org/officeDocument/2006/relationships/theme" Target="../theme/theme55.xml"/><Relationship Id="rId2" Type="http://schemas.openxmlformats.org/officeDocument/2006/relationships/slideLayout" Target="../slideLayouts/slideLayout597.xml"/><Relationship Id="rId1" Type="http://schemas.openxmlformats.org/officeDocument/2006/relationships/slideLayout" Target="../slideLayouts/slideLayout596.xml"/><Relationship Id="rId6" Type="http://schemas.openxmlformats.org/officeDocument/2006/relationships/slideLayout" Target="../slideLayouts/slideLayout601.xml"/><Relationship Id="rId11" Type="http://schemas.openxmlformats.org/officeDocument/2006/relationships/slideLayout" Target="../slideLayouts/slideLayout606.xml"/><Relationship Id="rId5" Type="http://schemas.openxmlformats.org/officeDocument/2006/relationships/slideLayout" Target="../slideLayouts/slideLayout600.xml"/><Relationship Id="rId10" Type="http://schemas.openxmlformats.org/officeDocument/2006/relationships/slideLayout" Target="../slideLayouts/slideLayout605.xml"/><Relationship Id="rId4" Type="http://schemas.openxmlformats.org/officeDocument/2006/relationships/slideLayout" Target="../slideLayouts/slideLayout599.xml"/><Relationship Id="rId9" Type="http://schemas.openxmlformats.org/officeDocument/2006/relationships/slideLayout" Target="../slideLayouts/slideLayout604.xml"/></Relationships>
</file>

<file path=ppt/slideMasters/_rels/slideMaster5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4.xml"/><Relationship Id="rId3" Type="http://schemas.openxmlformats.org/officeDocument/2006/relationships/slideLayout" Target="../slideLayouts/slideLayout609.xml"/><Relationship Id="rId7" Type="http://schemas.openxmlformats.org/officeDocument/2006/relationships/slideLayout" Target="../slideLayouts/slideLayout613.xml"/><Relationship Id="rId12" Type="http://schemas.openxmlformats.org/officeDocument/2006/relationships/theme" Target="../theme/theme56.xml"/><Relationship Id="rId2" Type="http://schemas.openxmlformats.org/officeDocument/2006/relationships/slideLayout" Target="../slideLayouts/slideLayout608.xml"/><Relationship Id="rId1" Type="http://schemas.openxmlformats.org/officeDocument/2006/relationships/slideLayout" Target="../slideLayouts/slideLayout607.xml"/><Relationship Id="rId6" Type="http://schemas.openxmlformats.org/officeDocument/2006/relationships/slideLayout" Target="../slideLayouts/slideLayout612.xml"/><Relationship Id="rId11" Type="http://schemas.openxmlformats.org/officeDocument/2006/relationships/slideLayout" Target="../slideLayouts/slideLayout617.xml"/><Relationship Id="rId5" Type="http://schemas.openxmlformats.org/officeDocument/2006/relationships/slideLayout" Target="../slideLayouts/slideLayout611.xml"/><Relationship Id="rId10" Type="http://schemas.openxmlformats.org/officeDocument/2006/relationships/slideLayout" Target="../slideLayouts/slideLayout616.xml"/><Relationship Id="rId4" Type="http://schemas.openxmlformats.org/officeDocument/2006/relationships/slideLayout" Target="../slideLayouts/slideLayout610.xml"/><Relationship Id="rId9" Type="http://schemas.openxmlformats.org/officeDocument/2006/relationships/slideLayout" Target="../slideLayouts/slideLayout615.xml"/></Relationships>
</file>

<file path=ppt/slideMasters/_rels/slideMaster5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5.xml"/><Relationship Id="rId3" Type="http://schemas.openxmlformats.org/officeDocument/2006/relationships/slideLayout" Target="../slideLayouts/slideLayout620.xml"/><Relationship Id="rId7" Type="http://schemas.openxmlformats.org/officeDocument/2006/relationships/slideLayout" Target="../slideLayouts/slideLayout624.xml"/><Relationship Id="rId12" Type="http://schemas.openxmlformats.org/officeDocument/2006/relationships/theme" Target="../theme/theme57.xml"/><Relationship Id="rId2" Type="http://schemas.openxmlformats.org/officeDocument/2006/relationships/slideLayout" Target="../slideLayouts/slideLayout619.xml"/><Relationship Id="rId1" Type="http://schemas.openxmlformats.org/officeDocument/2006/relationships/slideLayout" Target="../slideLayouts/slideLayout618.xml"/><Relationship Id="rId6" Type="http://schemas.openxmlformats.org/officeDocument/2006/relationships/slideLayout" Target="../slideLayouts/slideLayout623.xml"/><Relationship Id="rId11" Type="http://schemas.openxmlformats.org/officeDocument/2006/relationships/slideLayout" Target="../slideLayouts/slideLayout628.xml"/><Relationship Id="rId5" Type="http://schemas.openxmlformats.org/officeDocument/2006/relationships/slideLayout" Target="../slideLayouts/slideLayout622.xml"/><Relationship Id="rId10" Type="http://schemas.openxmlformats.org/officeDocument/2006/relationships/slideLayout" Target="../slideLayouts/slideLayout627.xml"/><Relationship Id="rId4" Type="http://schemas.openxmlformats.org/officeDocument/2006/relationships/slideLayout" Target="../slideLayouts/slideLayout621.xml"/><Relationship Id="rId9" Type="http://schemas.openxmlformats.org/officeDocument/2006/relationships/slideLayout" Target="../slideLayouts/slideLayout626.xml"/></Relationships>
</file>

<file path=ppt/slideMasters/_rels/slideMaster5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6.xml"/><Relationship Id="rId3" Type="http://schemas.openxmlformats.org/officeDocument/2006/relationships/slideLayout" Target="../slideLayouts/slideLayout631.xml"/><Relationship Id="rId7" Type="http://schemas.openxmlformats.org/officeDocument/2006/relationships/slideLayout" Target="../slideLayouts/slideLayout635.xml"/><Relationship Id="rId12" Type="http://schemas.openxmlformats.org/officeDocument/2006/relationships/theme" Target="../theme/theme58.xml"/><Relationship Id="rId2" Type="http://schemas.openxmlformats.org/officeDocument/2006/relationships/slideLayout" Target="../slideLayouts/slideLayout630.xml"/><Relationship Id="rId1" Type="http://schemas.openxmlformats.org/officeDocument/2006/relationships/slideLayout" Target="../slideLayouts/slideLayout629.xml"/><Relationship Id="rId6" Type="http://schemas.openxmlformats.org/officeDocument/2006/relationships/slideLayout" Target="../slideLayouts/slideLayout634.xml"/><Relationship Id="rId11" Type="http://schemas.openxmlformats.org/officeDocument/2006/relationships/slideLayout" Target="../slideLayouts/slideLayout639.xml"/><Relationship Id="rId5" Type="http://schemas.openxmlformats.org/officeDocument/2006/relationships/slideLayout" Target="../slideLayouts/slideLayout633.xml"/><Relationship Id="rId10" Type="http://schemas.openxmlformats.org/officeDocument/2006/relationships/slideLayout" Target="../slideLayouts/slideLayout638.xml"/><Relationship Id="rId4" Type="http://schemas.openxmlformats.org/officeDocument/2006/relationships/slideLayout" Target="../slideLayouts/slideLayout632.xml"/><Relationship Id="rId9" Type="http://schemas.openxmlformats.org/officeDocument/2006/relationships/slideLayout" Target="../slideLayouts/slideLayout637.xml"/></Relationships>
</file>

<file path=ppt/slideMasters/_rels/slideMaster5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7.xml"/><Relationship Id="rId3" Type="http://schemas.openxmlformats.org/officeDocument/2006/relationships/slideLayout" Target="../slideLayouts/slideLayout642.xml"/><Relationship Id="rId7" Type="http://schemas.openxmlformats.org/officeDocument/2006/relationships/slideLayout" Target="../slideLayouts/slideLayout646.xml"/><Relationship Id="rId12" Type="http://schemas.openxmlformats.org/officeDocument/2006/relationships/theme" Target="../theme/theme59.xml"/><Relationship Id="rId2" Type="http://schemas.openxmlformats.org/officeDocument/2006/relationships/slideLayout" Target="../slideLayouts/slideLayout641.xml"/><Relationship Id="rId1" Type="http://schemas.openxmlformats.org/officeDocument/2006/relationships/slideLayout" Target="../slideLayouts/slideLayout640.xml"/><Relationship Id="rId6" Type="http://schemas.openxmlformats.org/officeDocument/2006/relationships/slideLayout" Target="../slideLayouts/slideLayout645.xml"/><Relationship Id="rId11" Type="http://schemas.openxmlformats.org/officeDocument/2006/relationships/slideLayout" Target="../slideLayouts/slideLayout650.xml"/><Relationship Id="rId5" Type="http://schemas.openxmlformats.org/officeDocument/2006/relationships/slideLayout" Target="../slideLayouts/slideLayout644.xml"/><Relationship Id="rId10" Type="http://schemas.openxmlformats.org/officeDocument/2006/relationships/slideLayout" Target="../slideLayouts/slideLayout649.xml"/><Relationship Id="rId4" Type="http://schemas.openxmlformats.org/officeDocument/2006/relationships/slideLayout" Target="../slideLayouts/slideLayout643.xml"/><Relationship Id="rId9" Type="http://schemas.openxmlformats.org/officeDocument/2006/relationships/slideLayout" Target="../slideLayouts/slideLayout64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6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8.xml"/><Relationship Id="rId3" Type="http://schemas.openxmlformats.org/officeDocument/2006/relationships/slideLayout" Target="../slideLayouts/slideLayout653.xml"/><Relationship Id="rId7" Type="http://schemas.openxmlformats.org/officeDocument/2006/relationships/slideLayout" Target="../slideLayouts/slideLayout657.xml"/><Relationship Id="rId12" Type="http://schemas.openxmlformats.org/officeDocument/2006/relationships/theme" Target="../theme/theme60.xml"/><Relationship Id="rId2" Type="http://schemas.openxmlformats.org/officeDocument/2006/relationships/slideLayout" Target="../slideLayouts/slideLayout652.xml"/><Relationship Id="rId1" Type="http://schemas.openxmlformats.org/officeDocument/2006/relationships/slideLayout" Target="../slideLayouts/slideLayout651.xml"/><Relationship Id="rId6" Type="http://schemas.openxmlformats.org/officeDocument/2006/relationships/slideLayout" Target="../slideLayouts/slideLayout656.xml"/><Relationship Id="rId11" Type="http://schemas.openxmlformats.org/officeDocument/2006/relationships/slideLayout" Target="../slideLayouts/slideLayout661.xml"/><Relationship Id="rId5" Type="http://schemas.openxmlformats.org/officeDocument/2006/relationships/slideLayout" Target="../slideLayouts/slideLayout655.xml"/><Relationship Id="rId10" Type="http://schemas.openxmlformats.org/officeDocument/2006/relationships/slideLayout" Target="../slideLayouts/slideLayout660.xml"/><Relationship Id="rId4" Type="http://schemas.openxmlformats.org/officeDocument/2006/relationships/slideLayout" Target="../slideLayouts/slideLayout654.xml"/><Relationship Id="rId9" Type="http://schemas.openxmlformats.org/officeDocument/2006/relationships/slideLayout" Target="../slideLayouts/slideLayout659.xml"/></Relationships>
</file>

<file path=ppt/slideMasters/_rels/slideMaster6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9.xml"/><Relationship Id="rId3" Type="http://schemas.openxmlformats.org/officeDocument/2006/relationships/slideLayout" Target="../slideLayouts/slideLayout664.xml"/><Relationship Id="rId7" Type="http://schemas.openxmlformats.org/officeDocument/2006/relationships/slideLayout" Target="../slideLayouts/slideLayout668.xml"/><Relationship Id="rId12" Type="http://schemas.openxmlformats.org/officeDocument/2006/relationships/theme" Target="../theme/theme61.xml"/><Relationship Id="rId2" Type="http://schemas.openxmlformats.org/officeDocument/2006/relationships/slideLayout" Target="../slideLayouts/slideLayout663.xml"/><Relationship Id="rId1" Type="http://schemas.openxmlformats.org/officeDocument/2006/relationships/slideLayout" Target="../slideLayouts/slideLayout662.xml"/><Relationship Id="rId6" Type="http://schemas.openxmlformats.org/officeDocument/2006/relationships/slideLayout" Target="../slideLayouts/slideLayout667.xml"/><Relationship Id="rId11" Type="http://schemas.openxmlformats.org/officeDocument/2006/relationships/slideLayout" Target="../slideLayouts/slideLayout672.xml"/><Relationship Id="rId5" Type="http://schemas.openxmlformats.org/officeDocument/2006/relationships/slideLayout" Target="../slideLayouts/slideLayout666.xml"/><Relationship Id="rId10" Type="http://schemas.openxmlformats.org/officeDocument/2006/relationships/slideLayout" Target="../slideLayouts/slideLayout671.xml"/><Relationship Id="rId4" Type="http://schemas.openxmlformats.org/officeDocument/2006/relationships/slideLayout" Target="../slideLayouts/slideLayout665.xml"/><Relationship Id="rId9" Type="http://schemas.openxmlformats.org/officeDocument/2006/relationships/slideLayout" Target="../slideLayouts/slideLayout670.xml"/></Relationships>
</file>

<file path=ppt/slideMasters/_rels/slideMaster6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0.xml"/><Relationship Id="rId13" Type="http://schemas.openxmlformats.org/officeDocument/2006/relationships/image" Target="../media/image15.jpeg"/><Relationship Id="rId3" Type="http://schemas.openxmlformats.org/officeDocument/2006/relationships/slideLayout" Target="../slideLayouts/slideLayout675.xml"/><Relationship Id="rId7" Type="http://schemas.openxmlformats.org/officeDocument/2006/relationships/slideLayout" Target="../slideLayouts/slideLayout679.xml"/><Relationship Id="rId12" Type="http://schemas.openxmlformats.org/officeDocument/2006/relationships/theme" Target="../theme/theme62.xml"/><Relationship Id="rId2" Type="http://schemas.openxmlformats.org/officeDocument/2006/relationships/slideLayout" Target="../slideLayouts/slideLayout674.xml"/><Relationship Id="rId1" Type="http://schemas.openxmlformats.org/officeDocument/2006/relationships/slideLayout" Target="../slideLayouts/slideLayout673.xml"/><Relationship Id="rId6" Type="http://schemas.openxmlformats.org/officeDocument/2006/relationships/slideLayout" Target="../slideLayouts/slideLayout678.xml"/><Relationship Id="rId11" Type="http://schemas.openxmlformats.org/officeDocument/2006/relationships/slideLayout" Target="../slideLayouts/slideLayout683.xml"/><Relationship Id="rId5" Type="http://schemas.openxmlformats.org/officeDocument/2006/relationships/slideLayout" Target="../slideLayouts/slideLayout677.xml"/><Relationship Id="rId10" Type="http://schemas.openxmlformats.org/officeDocument/2006/relationships/slideLayout" Target="../slideLayouts/slideLayout682.xml"/><Relationship Id="rId4" Type="http://schemas.openxmlformats.org/officeDocument/2006/relationships/slideLayout" Target="../slideLayouts/slideLayout676.xml"/><Relationship Id="rId9" Type="http://schemas.openxmlformats.org/officeDocument/2006/relationships/slideLayout" Target="../slideLayouts/slideLayout681.xml"/></Relationships>
</file>

<file path=ppt/slideMasters/_rels/slideMaster6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1.xml"/><Relationship Id="rId13" Type="http://schemas.openxmlformats.org/officeDocument/2006/relationships/image" Target="../media/image15.jpeg"/><Relationship Id="rId3" Type="http://schemas.openxmlformats.org/officeDocument/2006/relationships/slideLayout" Target="../slideLayouts/slideLayout686.xml"/><Relationship Id="rId7" Type="http://schemas.openxmlformats.org/officeDocument/2006/relationships/slideLayout" Target="../slideLayouts/slideLayout690.xml"/><Relationship Id="rId12" Type="http://schemas.openxmlformats.org/officeDocument/2006/relationships/theme" Target="../theme/theme63.xml"/><Relationship Id="rId2" Type="http://schemas.openxmlformats.org/officeDocument/2006/relationships/slideLayout" Target="../slideLayouts/slideLayout685.xml"/><Relationship Id="rId1" Type="http://schemas.openxmlformats.org/officeDocument/2006/relationships/slideLayout" Target="../slideLayouts/slideLayout684.xml"/><Relationship Id="rId6" Type="http://schemas.openxmlformats.org/officeDocument/2006/relationships/slideLayout" Target="../slideLayouts/slideLayout689.xml"/><Relationship Id="rId11" Type="http://schemas.openxmlformats.org/officeDocument/2006/relationships/slideLayout" Target="../slideLayouts/slideLayout694.xml"/><Relationship Id="rId5" Type="http://schemas.openxmlformats.org/officeDocument/2006/relationships/slideLayout" Target="../slideLayouts/slideLayout688.xml"/><Relationship Id="rId10" Type="http://schemas.openxmlformats.org/officeDocument/2006/relationships/slideLayout" Target="../slideLayouts/slideLayout693.xml"/><Relationship Id="rId4" Type="http://schemas.openxmlformats.org/officeDocument/2006/relationships/slideLayout" Target="../slideLayouts/slideLayout687.xml"/><Relationship Id="rId9" Type="http://schemas.openxmlformats.org/officeDocument/2006/relationships/slideLayout" Target="../slideLayouts/slideLayout692.xml"/></Relationships>
</file>

<file path=ppt/slideMasters/_rels/slideMaster6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2.xml"/><Relationship Id="rId3" Type="http://schemas.openxmlformats.org/officeDocument/2006/relationships/slideLayout" Target="../slideLayouts/slideLayout697.xml"/><Relationship Id="rId7" Type="http://schemas.openxmlformats.org/officeDocument/2006/relationships/slideLayout" Target="../slideLayouts/slideLayout701.xml"/><Relationship Id="rId12" Type="http://schemas.openxmlformats.org/officeDocument/2006/relationships/theme" Target="../theme/theme64.xml"/><Relationship Id="rId2" Type="http://schemas.openxmlformats.org/officeDocument/2006/relationships/slideLayout" Target="../slideLayouts/slideLayout696.xml"/><Relationship Id="rId1" Type="http://schemas.openxmlformats.org/officeDocument/2006/relationships/slideLayout" Target="../slideLayouts/slideLayout695.xml"/><Relationship Id="rId6" Type="http://schemas.openxmlformats.org/officeDocument/2006/relationships/slideLayout" Target="../slideLayouts/slideLayout700.xml"/><Relationship Id="rId11" Type="http://schemas.openxmlformats.org/officeDocument/2006/relationships/slideLayout" Target="../slideLayouts/slideLayout705.xml"/><Relationship Id="rId5" Type="http://schemas.openxmlformats.org/officeDocument/2006/relationships/slideLayout" Target="../slideLayouts/slideLayout699.xml"/><Relationship Id="rId10" Type="http://schemas.openxmlformats.org/officeDocument/2006/relationships/slideLayout" Target="../slideLayouts/slideLayout704.xml"/><Relationship Id="rId4" Type="http://schemas.openxmlformats.org/officeDocument/2006/relationships/slideLayout" Target="../slideLayouts/slideLayout698.xml"/><Relationship Id="rId9" Type="http://schemas.openxmlformats.org/officeDocument/2006/relationships/slideLayout" Target="../slideLayouts/slideLayout703.xml"/></Relationships>
</file>

<file path=ppt/slideMasters/_rels/slideMaster6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3.xml"/><Relationship Id="rId3" Type="http://schemas.openxmlformats.org/officeDocument/2006/relationships/slideLayout" Target="../slideLayouts/slideLayout708.xml"/><Relationship Id="rId7" Type="http://schemas.openxmlformats.org/officeDocument/2006/relationships/slideLayout" Target="../slideLayouts/slideLayout712.xml"/><Relationship Id="rId12" Type="http://schemas.openxmlformats.org/officeDocument/2006/relationships/theme" Target="../theme/theme65.xml"/><Relationship Id="rId2" Type="http://schemas.openxmlformats.org/officeDocument/2006/relationships/slideLayout" Target="../slideLayouts/slideLayout707.xml"/><Relationship Id="rId1" Type="http://schemas.openxmlformats.org/officeDocument/2006/relationships/slideLayout" Target="../slideLayouts/slideLayout706.xml"/><Relationship Id="rId6" Type="http://schemas.openxmlformats.org/officeDocument/2006/relationships/slideLayout" Target="../slideLayouts/slideLayout711.xml"/><Relationship Id="rId11" Type="http://schemas.openxmlformats.org/officeDocument/2006/relationships/slideLayout" Target="../slideLayouts/slideLayout716.xml"/><Relationship Id="rId5" Type="http://schemas.openxmlformats.org/officeDocument/2006/relationships/slideLayout" Target="../slideLayouts/slideLayout710.xml"/><Relationship Id="rId10" Type="http://schemas.openxmlformats.org/officeDocument/2006/relationships/slideLayout" Target="../slideLayouts/slideLayout715.xml"/><Relationship Id="rId4" Type="http://schemas.openxmlformats.org/officeDocument/2006/relationships/slideLayout" Target="../slideLayouts/slideLayout709.xml"/><Relationship Id="rId9" Type="http://schemas.openxmlformats.org/officeDocument/2006/relationships/slideLayout" Target="../slideLayouts/slideLayout714.xml"/></Relationships>
</file>

<file path=ppt/slideMasters/_rels/slideMaster6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4.xml"/><Relationship Id="rId3" Type="http://schemas.openxmlformats.org/officeDocument/2006/relationships/slideLayout" Target="../slideLayouts/slideLayout719.xml"/><Relationship Id="rId7" Type="http://schemas.openxmlformats.org/officeDocument/2006/relationships/slideLayout" Target="../slideLayouts/slideLayout723.xml"/><Relationship Id="rId12" Type="http://schemas.openxmlformats.org/officeDocument/2006/relationships/theme" Target="../theme/theme66.xml"/><Relationship Id="rId2" Type="http://schemas.openxmlformats.org/officeDocument/2006/relationships/slideLayout" Target="../slideLayouts/slideLayout718.xml"/><Relationship Id="rId1" Type="http://schemas.openxmlformats.org/officeDocument/2006/relationships/slideLayout" Target="../slideLayouts/slideLayout717.xml"/><Relationship Id="rId6" Type="http://schemas.openxmlformats.org/officeDocument/2006/relationships/slideLayout" Target="../slideLayouts/slideLayout722.xml"/><Relationship Id="rId11" Type="http://schemas.openxmlformats.org/officeDocument/2006/relationships/slideLayout" Target="../slideLayouts/slideLayout727.xml"/><Relationship Id="rId5" Type="http://schemas.openxmlformats.org/officeDocument/2006/relationships/slideLayout" Target="../slideLayouts/slideLayout721.xml"/><Relationship Id="rId10" Type="http://schemas.openxmlformats.org/officeDocument/2006/relationships/slideLayout" Target="../slideLayouts/slideLayout726.xml"/><Relationship Id="rId4" Type="http://schemas.openxmlformats.org/officeDocument/2006/relationships/slideLayout" Target="../slideLayouts/slideLayout720.xml"/><Relationship Id="rId9" Type="http://schemas.openxmlformats.org/officeDocument/2006/relationships/slideLayout" Target="../slideLayouts/slideLayout725.xml"/></Relationships>
</file>

<file path=ppt/slideMasters/_rels/slideMaster6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5.xml"/><Relationship Id="rId3" Type="http://schemas.openxmlformats.org/officeDocument/2006/relationships/slideLayout" Target="../slideLayouts/slideLayout730.xml"/><Relationship Id="rId7" Type="http://schemas.openxmlformats.org/officeDocument/2006/relationships/slideLayout" Target="../slideLayouts/slideLayout734.xml"/><Relationship Id="rId12" Type="http://schemas.openxmlformats.org/officeDocument/2006/relationships/theme" Target="../theme/theme67.xml"/><Relationship Id="rId2" Type="http://schemas.openxmlformats.org/officeDocument/2006/relationships/slideLayout" Target="../slideLayouts/slideLayout729.xml"/><Relationship Id="rId1" Type="http://schemas.openxmlformats.org/officeDocument/2006/relationships/slideLayout" Target="../slideLayouts/slideLayout728.xml"/><Relationship Id="rId6" Type="http://schemas.openxmlformats.org/officeDocument/2006/relationships/slideLayout" Target="../slideLayouts/slideLayout733.xml"/><Relationship Id="rId11" Type="http://schemas.openxmlformats.org/officeDocument/2006/relationships/slideLayout" Target="../slideLayouts/slideLayout738.xml"/><Relationship Id="rId5" Type="http://schemas.openxmlformats.org/officeDocument/2006/relationships/slideLayout" Target="../slideLayouts/slideLayout732.xml"/><Relationship Id="rId10" Type="http://schemas.openxmlformats.org/officeDocument/2006/relationships/slideLayout" Target="../slideLayouts/slideLayout737.xml"/><Relationship Id="rId4" Type="http://schemas.openxmlformats.org/officeDocument/2006/relationships/slideLayout" Target="../slideLayouts/slideLayout731.xml"/><Relationship Id="rId9" Type="http://schemas.openxmlformats.org/officeDocument/2006/relationships/slideLayout" Target="../slideLayouts/slideLayout736.xml"/></Relationships>
</file>

<file path=ppt/slideMasters/_rels/slideMaster6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6.xml"/><Relationship Id="rId3" Type="http://schemas.openxmlformats.org/officeDocument/2006/relationships/slideLayout" Target="../slideLayouts/slideLayout741.xml"/><Relationship Id="rId7" Type="http://schemas.openxmlformats.org/officeDocument/2006/relationships/slideLayout" Target="../slideLayouts/slideLayout745.xml"/><Relationship Id="rId12" Type="http://schemas.openxmlformats.org/officeDocument/2006/relationships/theme" Target="../theme/theme68.xml"/><Relationship Id="rId2" Type="http://schemas.openxmlformats.org/officeDocument/2006/relationships/slideLayout" Target="../slideLayouts/slideLayout740.xml"/><Relationship Id="rId1" Type="http://schemas.openxmlformats.org/officeDocument/2006/relationships/slideLayout" Target="../slideLayouts/slideLayout739.xml"/><Relationship Id="rId6" Type="http://schemas.openxmlformats.org/officeDocument/2006/relationships/slideLayout" Target="../slideLayouts/slideLayout744.xml"/><Relationship Id="rId11" Type="http://schemas.openxmlformats.org/officeDocument/2006/relationships/slideLayout" Target="../slideLayouts/slideLayout749.xml"/><Relationship Id="rId5" Type="http://schemas.openxmlformats.org/officeDocument/2006/relationships/slideLayout" Target="../slideLayouts/slideLayout743.xml"/><Relationship Id="rId10" Type="http://schemas.openxmlformats.org/officeDocument/2006/relationships/slideLayout" Target="../slideLayouts/slideLayout748.xml"/><Relationship Id="rId4" Type="http://schemas.openxmlformats.org/officeDocument/2006/relationships/slideLayout" Target="../slideLayouts/slideLayout742.xml"/><Relationship Id="rId9" Type="http://schemas.openxmlformats.org/officeDocument/2006/relationships/slideLayout" Target="../slideLayouts/slideLayout747.xml"/></Relationships>
</file>

<file path=ppt/slideMasters/_rels/slideMaster6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7.xml"/><Relationship Id="rId13" Type="http://schemas.openxmlformats.org/officeDocument/2006/relationships/image" Target="../media/image16.jpeg"/><Relationship Id="rId3" Type="http://schemas.openxmlformats.org/officeDocument/2006/relationships/slideLayout" Target="../slideLayouts/slideLayout752.xml"/><Relationship Id="rId7" Type="http://schemas.openxmlformats.org/officeDocument/2006/relationships/slideLayout" Target="../slideLayouts/slideLayout756.xml"/><Relationship Id="rId12" Type="http://schemas.openxmlformats.org/officeDocument/2006/relationships/theme" Target="../theme/theme69.xml"/><Relationship Id="rId2" Type="http://schemas.openxmlformats.org/officeDocument/2006/relationships/slideLayout" Target="../slideLayouts/slideLayout751.xml"/><Relationship Id="rId1" Type="http://schemas.openxmlformats.org/officeDocument/2006/relationships/slideLayout" Target="../slideLayouts/slideLayout750.xml"/><Relationship Id="rId6" Type="http://schemas.openxmlformats.org/officeDocument/2006/relationships/slideLayout" Target="../slideLayouts/slideLayout755.xml"/><Relationship Id="rId11" Type="http://schemas.openxmlformats.org/officeDocument/2006/relationships/slideLayout" Target="../slideLayouts/slideLayout760.xml"/><Relationship Id="rId5" Type="http://schemas.openxmlformats.org/officeDocument/2006/relationships/slideLayout" Target="../slideLayouts/slideLayout754.xml"/><Relationship Id="rId10" Type="http://schemas.openxmlformats.org/officeDocument/2006/relationships/slideLayout" Target="../slideLayouts/slideLayout759.xml"/><Relationship Id="rId4" Type="http://schemas.openxmlformats.org/officeDocument/2006/relationships/slideLayout" Target="../slideLayouts/slideLayout753.xml"/><Relationship Id="rId9" Type="http://schemas.openxmlformats.org/officeDocument/2006/relationships/slideLayout" Target="../slideLayouts/slideLayout75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7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8.xml"/><Relationship Id="rId3" Type="http://schemas.openxmlformats.org/officeDocument/2006/relationships/slideLayout" Target="../slideLayouts/slideLayout763.xml"/><Relationship Id="rId7" Type="http://schemas.openxmlformats.org/officeDocument/2006/relationships/slideLayout" Target="../slideLayouts/slideLayout767.xml"/><Relationship Id="rId12" Type="http://schemas.openxmlformats.org/officeDocument/2006/relationships/theme" Target="../theme/theme70.xml"/><Relationship Id="rId2" Type="http://schemas.openxmlformats.org/officeDocument/2006/relationships/slideLayout" Target="../slideLayouts/slideLayout762.xml"/><Relationship Id="rId1" Type="http://schemas.openxmlformats.org/officeDocument/2006/relationships/slideLayout" Target="../slideLayouts/slideLayout761.xml"/><Relationship Id="rId6" Type="http://schemas.openxmlformats.org/officeDocument/2006/relationships/slideLayout" Target="../slideLayouts/slideLayout766.xml"/><Relationship Id="rId11" Type="http://schemas.openxmlformats.org/officeDocument/2006/relationships/slideLayout" Target="../slideLayouts/slideLayout771.xml"/><Relationship Id="rId5" Type="http://schemas.openxmlformats.org/officeDocument/2006/relationships/slideLayout" Target="../slideLayouts/slideLayout765.xml"/><Relationship Id="rId10" Type="http://schemas.openxmlformats.org/officeDocument/2006/relationships/slideLayout" Target="../slideLayouts/slideLayout770.xml"/><Relationship Id="rId4" Type="http://schemas.openxmlformats.org/officeDocument/2006/relationships/slideLayout" Target="../slideLayouts/slideLayout764.xml"/><Relationship Id="rId9" Type="http://schemas.openxmlformats.org/officeDocument/2006/relationships/slideLayout" Target="../slideLayouts/slideLayout769.xml"/></Relationships>
</file>

<file path=ppt/slideMasters/_rels/slideMaster7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9.xml"/><Relationship Id="rId3" Type="http://schemas.openxmlformats.org/officeDocument/2006/relationships/slideLayout" Target="../slideLayouts/slideLayout774.xml"/><Relationship Id="rId7" Type="http://schemas.openxmlformats.org/officeDocument/2006/relationships/slideLayout" Target="../slideLayouts/slideLayout778.xml"/><Relationship Id="rId12" Type="http://schemas.openxmlformats.org/officeDocument/2006/relationships/theme" Target="../theme/theme71.xml"/><Relationship Id="rId2" Type="http://schemas.openxmlformats.org/officeDocument/2006/relationships/slideLayout" Target="../slideLayouts/slideLayout773.xml"/><Relationship Id="rId1" Type="http://schemas.openxmlformats.org/officeDocument/2006/relationships/slideLayout" Target="../slideLayouts/slideLayout772.xml"/><Relationship Id="rId6" Type="http://schemas.openxmlformats.org/officeDocument/2006/relationships/slideLayout" Target="../slideLayouts/slideLayout777.xml"/><Relationship Id="rId11" Type="http://schemas.openxmlformats.org/officeDocument/2006/relationships/slideLayout" Target="../slideLayouts/slideLayout782.xml"/><Relationship Id="rId5" Type="http://schemas.openxmlformats.org/officeDocument/2006/relationships/slideLayout" Target="../slideLayouts/slideLayout776.xml"/><Relationship Id="rId10" Type="http://schemas.openxmlformats.org/officeDocument/2006/relationships/slideLayout" Target="../slideLayouts/slideLayout781.xml"/><Relationship Id="rId4" Type="http://schemas.openxmlformats.org/officeDocument/2006/relationships/slideLayout" Target="../slideLayouts/slideLayout775.xml"/><Relationship Id="rId9" Type="http://schemas.openxmlformats.org/officeDocument/2006/relationships/slideLayout" Target="../slideLayouts/slideLayout780.xml"/></Relationships>
</file>

<file path=ppt/slideMasters/_rels/slideMaster7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0.xml"/><Relationship Id="rId3" Type="http://schemas.openxmlformats.org/officeDocument/2006/relationships/slideLayout" Target="../slideLayouts/slideLayout785.xml"/><Relationship Id="rId7" Type="http://schemas.openxmlformats.org/officeDocument/2006/relationships/slideLayout" Target="../slideLayouts/slideLayout789.xml"/><Relationship Id="rId12" Type="http://schemas.openxmlformats.org/officeDocument/2006/relationships/theme" Target="../theme/theme72.xml"/><Relationship Id="rId2" Type="http://schemas.openxmlformats.org/officeDocument/2006/relationships/slideLayout" Target="../slideLayouts/slideLayout784.xml"/><Relationship Id="rId1" Type="http://schemas.openxmlformats.org/officeDocument/2006/relationships/slideLayout" Target="../slideLayouts/slideLayout783.xml"/><Relationship Id="rId6" Type="http://schemas.openxmlformats.org/officeDocument/2006/relationships/slideLayout" Target="../slideLayouts/slideLayout788.xml"/><Relationship Id="rId11" Type="http://schemas.openxmlformats.org/officeDocument/2006/relationships/slideLayout" Target="../slideLayouts/slideLayout793.xml"/><Relationship Id="rId5" Type="http://schemas.openxmlformats.org/officeDocument/2006/relationships/slideLayout" Target="../slideLayouts/slideLayout787.xml"/><Relationship Id="rId10" Type="http://schemas.openxmlformats.org/officeDocument/2006/relationships/slideLayout" Target="../slideLayouts/slideLayout792.xml"/><Relationship Id="rId4" Type="http://schemas.openxmlformats.org/officeDocument/2006/relationships/slideLayout" Target="../slideLayouts/slideLayout786.xml"/><Relationship Id="rId9" Type="http://schemas.openxmlformats.org/officeDocument/2006/relationships/slideLayout" Target="../slideLayouts/slideLayout791.xml"/></Relationships>
</file>

<file path=ppt/slideMasters/_rels/slideMaster7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1.xml"/><Relationship Id="rId13" Type="http://schemas.openxmlformats.org/officeDocument/2006/relationships/image" Target="../media/image17.jpeg"/><Relationship Id="rId3" Type="http://schemas.openxmlformats.org/officeDocument/2006/relationships/slideLayout" Target="../slideLayouts/slideLayout796.xml"/><Relationship Id="rId7" Type="http://schemas.openxmlformats.org/officeDocument/2006/relationships/slideLayout" Target="../slideLayouts/slideLayout800.xml"/><Relationship Id="rId12" Type="http://schemas.openxmlformats.org/officeDocument/2006/relationships/theme" Target="../theme/theme73.xml"/><Relationship Id="rId2" Type="http://schemas.openxmlformats.org/officeDocument/2006/relationships/slideLayout" Target="../slideLayouts/slideLayout795.xml"/><Relationship Id="rId1" Type="http://schemas.openxmlformats.org/officeDocument/2006/relationships/slideLayout" Target="../slideLayouts/slideLayout794.xml"/><Relationship Id="rId6" Type="http://schemas.openxmlformats.org/officeDocument/2006/relationships/slideLayout" Target="../slideLayouts/slideLayout799.xml"/><Relationship Id="rId11" Type="http://schemas.openxmlformats.org/officeDocument/2006/relationships/slideLayout" Target="../slideLayouts/slideLayout804.xml"/><Relationship Id="rId5" Type="http://schemas.openxmlformats.org/officeDocument/2006/relationships/slideLayout" Target="../slideLayouts/slideLayout798.xml"/><Relationship Id="rId10" Type="http://schemas.openxmlformats.org/officeDocument/2006/relationships/slideLayout" Target="../slideLayouts/slideLayout803.xml"/><Relationship Id="rId4" Type="http://schemas.openxmlformats.org/officeDocument/2006/relationships/slideLayout" Target="../slideLayouts/slideLayout797.xml"/><Relationship Id="rId9" Type="http://schemas.openxmlformats.org/officeDocument/2006/relationships/slideLayout" Target="../slideLayouts/slideLayout802.xml"/></Relationships>
</file>

<file path=ppt/slideMasters/_rels/slideMaster7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2.xml"/><Relationship Id="rId3" Type="http://schemas.openxmlformats.org/officeDocument/2006/relationships/slideLayout" Target="../slideLayouts/slideLayout807.xml"/><Relationship Id="rId7" Type="http://schemas.openxmlformats.org/officeDocument/2006/relationships/slideLayout" Target="../slideLayouts/slideLayout811.xml"/><Relationship Id="rId12" Type="http://schemas.openxmlformats.org/officeDocument/2006/relationships/theme" Target="../theme/theme74.xml"/><Relationship Id="rId2" Type="http://schemas.openxmlformats.org/officeDocument/2006/relationships/slideLayout" Target="../slideLayouts/slideLayout806.xml"/><Relationship Id="rId1" Type="http://schemas.openxmlformats.org/officeDocument/2006/relationships/slideLayout" Target="../slideLayouts/slideLayout805.xml"/><Relationship Id="rId6" Type="http://schemas.openxmlformats.org/officeDocument/2006/relationships/slideLayout" Target="../slideLayouts/slideLayout810.xml"/><Relationship Id="rId11" Type="http://schemas.openxmlformats.org/officeDocument/2006/relationships/slideLayout" Target="../slideLayouts/slideLayout815.xml"/><Relationship Id="rId5" Type="http://schemas.openxmlformats.org/officeDocument/2006/relationships/slideLayout" Target="../slideLayouts/slideLayout809.xml"/><Relationship Id="rId10" Type="http://schemas.openxmlformats.org/officeDocument/2006/relationships/slideLayout" Target="../slideLayouts/slideLayout814.xml"/><Relationship Id="rId4" Type="http://schemas.openxmlformats.org/officeDocument/2006/relationships/slideLayout" Target="../slideLayouts/slideLayout808.xml"/><Relationship Id="rId9" Type="http://schemas.openxmlformats.org/officeDocument/2006/relationships/slideLayout" Target="../slideLayouts/slideLayout813.xml"/></Relationships>
</file>

<file path=ppt/slideMasters/_rels/slideMaster7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3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818.xml"/><Relationship Id="rId7" Type="http://schemas.openxmlformats.org/officeDocument/2006/relationships/slideLayout" Target="../slideLayouts/slideLayout822.xml"/><Relationship Id="rId12" Type="http://schemas.openxmlformats.org/officeDocument/2006/relationships/theme" Target="../theme/theme75.xml"/><Relationship Id="rId2" Type="http://schemas.openxmlformats.org/officeDocument/2006/relationships/slideLayout" Target="../slideLayouts/slideLayout817.xml"/><Relationship Id="rId1" Type="http://schemas.openxmlformats.org/officeDocument/2006/relationships/slideLayout" Target="../slideLayouts/slideLayout816.xml"/><Relationship Id="rId6" Type="http://schemas.openxmlformats.org/officeDocument/2006/relationships/slideLayout" Target="../slideLayouts/slideLayout821.xml"/><Relationship Id="rId11" Type="http://schemas.openxmlformats.org/officeDocument/2006/relationships/slideLayout" Target="../slideLayouts/slideLayout826.xml"/><Relationship Id="rId5" Type="http://schemas.openxmlformats.org/officeDocument/2006/relationships/slideLayout" Target="../slideLayouts/slideLayout820.xml"/><Relationship Id="rId10" Type="http://schemas.openxmlformats.org/officeDocument/2006/relationships/slideLayout" Target="../slideLayouts/slideLayout825.xml"/><Relationship Id="rId4" Type="http://schemas.openxmlformats.org/officeDocument/2006/relationships/slideLayout" Target="../slideLayouts/slideLayout819.xml"/><Relationship Id="rId9" Type="http://schemas.openxmlformats.org/officeDocument/2006/relationships/slideLayout" Target="../slideLayouts/slideLayout824.xml"/></Relationships>
</file>

<file path=ppt/slideMasters/_rels/slideMaster7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4.xml"/><Relationship Id="rId13" Type="http://schemas.openxmlformats.org/officeDocument/2006/relationships/image" Target="../media/image18.jpeg"/><Relationship Id="rId3" Type="http://schemas.openxmlformats.org/officeDocument/2006/relationships/slideLayout" Target="../slideLayouts/slideLayout829.xml"/><Relationship Id="rId7" Type="http://schemas.openxmlformats.org/officeDocument/2006/relationships/slideLayout" Target="../slideLayouts/slideLayout833.xml"/><Relationship Id="rId12" Type="http://schemas.openxmlformats.org/officeDocument/2006/relationships/theme" Target="../theme/theme76.xml"/><Relationship Id="rId2" Type="http://schemas.openxmlformats.org/officeDocument/2006/relationships/slideLayout" Target="../slideLayouts/slideLayout828.xml"/><Relationship Id="rId1" Type="http://schemas.openxmlformats.org/officeDocument/2006/relationships/slideLayout" Target="../slideLayouts/slideLayout827.xml"/><Relationship Id="rId6" Type="http://schemas.openxmlformats.org/officeDocument/2006/relationships/slideLayout" Target="../slideLayouts/slideLayout832.xml"/><Relationship Id="rId11" Type="http://schemas.openxmlformats.org/officeDocument/2006/relationships/slideLayout" Target="../slideLayouts/slideLayout837.xml"/><Relationship Id="rId5" Type="http://schemas.openxmlformats.org/officeDocument/2006/relationships/slideLayout" Target="../slideLayouts/slideLayout831.xml"/><Relationship Id="rId10" Type="http://schemas.openxmlformats.org/officeDocument/2006/relationships/slideLayout" Target="../slideLayouts/slideLayout836.xml"/><Relationship Id="rId4" Type="http://schemas.openxmlformats.org/officeDocument/2006/relationships/slideLayout" Target="../slideLayouts/slideLayout830.xml"/><Relationship Id="rId9" Type="http://schemas.openxmlformats.org/officeDocument/2006/relationships/slideLayout" Target="../slideLayouts/slideLayout835.xml"/><Relationship Id="rId14" Type="http://schemas.openxmlformats.org/officeDocument/2006/relationships/image" Target="../media/image9.jpeg"/></Relationships>
</file>

<file path=ppt/slideMasters/_rels/slideMaster7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5.xml"/><Relationship Id="rId13" Type="http://schemas.openxmlformats.org/officeDocument/2006/relationships/image" Target="../media/image18.jpeg"/><Relationship Id="rId3" Type="http://schemas.openxmlformats.org/officeDocument/2006/relationships/slideLayout" Target="../slideLayouts/slideLayout840.xml"/><Relationship Id="rId7" Type="http://schemas.openxmlformats.org/officeDocument/2006/relationships/slideLayout" Target="../slideLayouts/slideLayout844.xml"/><Relationship Id="rId12" Type="http://schemas.openxmlformats.org/officeDocument/2006/relationships/theme" Target="../theme/theme77.xml"/><Relationship Id="rId2" Type="http://schemas.openxmlformats.org/officeDocument/2006/relationships/slideLayout" Target="../slideLayouts/slideLayout839.xml"/><Relationship Id="rId1" Type="http://schemas.openxmlformats.org/officeDocument/2006/relationships/slideLayout" Target="../slideLayouts/slideLayout838.xml"/><Relationship Id="rId6" Type="http://schemas.openxmlformats.org/officeDocument/2006/relationships/slideLayout" Target="../slideLayouts/slideLayout843.xml"/><Relationship Id="rId11" Type="http://schemas.openxmlformats.org/officeDocument/2006/relationships/slideLayout" Target="../slideLayouts/slideLayout848.xml"/><Relationship Id="rId5" Type="http://schemas.openxmlformats.org/officeDocument/2006/relationships/slideLayout" Target="../slideLayouts/slideLayout842.xml"/><Relationship Id="rId10" Type="http://schemas.openxmlformats.org/officeDocument/2006/relationships/slideLayout" Target="../slideLayouts/slideLayout847.xml"/><Relationship Id="rId4" Type="http://schemas.openxmlformats.org/officeDocument/2006/relationships/slideLayout" Target="../slideLayouts/slideLayout841.xml"/><Relationship Id="rId9" Type="http://schemas.openxmlformats.org/officeDocument/2006/relationships/slideLayout" Target="../slideLayouts/slideLayout846.xml"/><Relationship Id="rId14" Type="http://schemas.openxmlformats.org/officeDocument/2006/relationships/image" Target="../media/image9.jpeg"/></Relationships>
</file>

<file path=ppt/slideMasters/_rels/slideMaster7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6.xml"/><Relationship Id="rId13" Type="http://schemas.openxmlformats.org/officeDocument/2006/relationships/image" Target="../media/image19.jpeg"/><Relationship Id="rId3" Type="http://schemas.openxmlformats.org/officeDocument/2006/relationships/slideLayout" Target="../slideLayouts/slideLayout851.xml"/><Relationship Id="rId7" Type="http://schemas.openxmlformats.org/officeDocument/2006/relationships/slideLayout" Target="../slideLayouts/slideLayout855.xml"/><Relationship Id="rId12" Type="http://schemas.openxmlformats.org/officeDocument/2006/relationships/theme" Target="../theme/theme78.xml"/><Relationship Id="rId2" Type="http://schemas.openxmlformats.org/officeDocument/2006/relationships/slideLayout" Target="../slideLayouts/slideLayout850.xml"/><Relationship Id="rId1" Type="http://schemas.openxmlformats.org/officeDocument/2006/relationships/slideLayout" Target="../slideLayouts/slideLayout849.xml"/><Relationship Id="rId6" Type="http://schemas.openxmlformats.org/officeDocument/2006/relationships/slideLayout" Target="../slideLayouts/slideLayout854.xml"/><Relationship Id="rId11" Type="http://schemas.openxmlformats.org/officeDocument/2006/relationships/slideLayout" Target="../slideLayouts/slideLayout859.xml"/><Relationship Id="rId5" Type="http://schemas.openxmlformats.org/officeDocument/2006/relationships/slideLayout" Target="../slideLayouts/slideLayout853.xml"/><Relationship Id="rId10" Type="http://schemas.openxmlformats.org/officeDocument/2006/relationships/slideLayout" Target="../slideLayouts/slideLayout858.xml"/><Relationship Id="rId4" Type="http://schemas.openxmlformats.org/officeDocument/2006/relationships/slideLayout" Target="../slideLayouts/slideLayout852.xml"/><Relationship Id="rId9" Type="http://schemas.openxmlformats.org/officeDocument/2006/relationships/slideLayout" Target="../slideLayouts/slideLayout857.xml"/></Relationships>
</file>

<file path=ppt/slideMasters/_rels/slideMaster7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7.xml"/><Relationship Id="rId13" Type="http://schemas.openxmlformats.org/officeDocument/2006/relationships/image" Target="../media/image18.jpeg"/><Relationship Id="rId3" Type="http://schemas.openxmlformats.org/officeDocument/2006/relationships/slideLayout" Target="../slideLayouts/slideLayout862.xml"/><Relationship Id="rId7" Type="http://schemas.openxmlformats.org/officeDocument/2006/relationships/slideLayout" Target="../slideLayouts/slideLayout866.xml"/><Relationship Id="rId12" Type="http://schemas.openxmlformats.org/officeDocument/2006/relationships/theme" Target="../theme/theme79.xml"/><Relationship Id="rId2" Type="http://schemas.openxmlformats.org/officeDocument/2006/relationships/slideLayout" Target="../slideLayouts/slideLayout861.xml"/><Relationship Id="rId1" Type="http://schemas.openxmlformats.org/officeDocument/2006/relationships/slideLayout" Target="../slideLayouts/slideLayout860.xml"/><Relationship Id="rId6" Type="http://schemas.openxmlformats.org/officeDocument/2006/relationships/slideLayout" Target="../slideLayouts/slideLayout865.xml"/><Relationship Id="rId11" Type="http://schemas.openxmlformats.org/officeDocument/2006/relationships/slideLayout" Target="../slideLayouts/slideLayout870.xml"/><Relationship Id="rId5" Type="http://schemas.openxmlformats.org/officeDocument/2006/relationships/slideLayout" Target="../slideLayouts/slideLayout864.xml"/><Relationship Id="rId10" Type="http://schemas.openxmlformats.org/officeDocument/2006/relationships/slideLayout" Target="../slideLayouts/slideLayout869.xml"/><Relationship Id="rId4" Type="http://schemas.openxmlformats.org/officeDocument/2006/relationships/slideLayout" Target="../slideLayouts/slideLayout863.xml"/><Relationship Id="rId9" Type="http://schemas.openxmlformats.org/officeDocument/2006/relationships/slideLayout" Target="../slideLayouts/slideLayout868.xml"/><Relationship Id="rId14" Type="http://schemas.openxmlformats.org/officeDocument/2006/relationships/image" Target="../media/image9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8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8.xml"/><Relationship Id="rId13" Type="http://schemas.openxmlformats.org/officeDocument/2006/relationships/image" Target="../media/image19.jpeg"/><Relationship Id="rId3" Type="http://schemas.openxmlformats.org/officeDocument/2006/relationships/slideLayout" Target="../slideLayouts/slideLayout873.xml"/><Relationship Id="rId7" Type="http://schemas.openxmlformats.org/officeDocument/2006/relationships/slideLayout" Target="../slideLayouts/slideLayout877.xml"/><Relationship Id="rId12" Type="http://schemas.openxmlformats.org/officeDocument/2006/relationships/theme" Target="../theme/theme80.xml"/><Relationship Id="rId2" Type="http://schemas.openxmlformats.org/officeDocument/2006/relationships/slideLayout" Target="../slideLayouts/slideLayout872.xml"/><Relationship Id="rId1" Type="http://schemas.openxmlformats.org/officeDocument/2006/relationships/slideLayout" Target="../slideLayouts/slideLayout871.xml"/><Relationship Id="rId6" Type="http://schemas.openxmlformats.org/officeDocument/2006/relationships/slideLayout" Target="../slideLayouts/slideLayout876.xml"/><Relationship Id="rId11" Type="http://schemas.openxmlformats.org/officeDocument/2006/relationships/slideLayout" Target="../slideLayouts/slideLayout881.xml"/><Relationship Id="rId5" Type="http://schemas.openxmlformats.org/officeDocument/2006/relationships/slideLayout" Target="../slideLayouts/slideLayout875.xml"/><Relationship Id="rId10" Type="http://schemas.openxmlformats.org/officeDocument/2006/relationships/slideLayout" Target="../slideLayouts/slideLayout880.xml"/><Relationship Id="rId4" Type="http://schemas.openxmlformats.org/officeDocument/2006/relationships/slideLayout" Target="../slideLayouts/slideLayout874.xml"/><Relationship Id="rId9" Type="http://schemas.openxmlformats.org/officeDocument/2006/relationships/slideLayout" Target="../slideLayouts/slideLayout879.xml"/></Relationships>
</file>

<file path=ppt/slideMasters/_rels/slideMaster8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9.xml"/><Relationship Id="rId13" Type="http://schemas.openxmlformats.org/officeDocument/2006/relationships/image" Target="../media/image18.jpeg"/><Relationship Id="rId3" Type="http://schemas.openxmlformats.org/officeDocument/2006/relationships/slideLayout" Target="../slideLayouts/slideLayout884.xml"/><Relationship Id="rId7" Type="http://schemas.openxmlformats.org/officeDocument/2006/relationships/slideLayout" Target="../slideLayouts/slideLayout888.xml"/><Relationship Id="rId12" Type="http://schemas.openxmlformats.org/officeDocument/2006/relationships/theme" Target="../theme/theme81.xml"/><Relationship Id="rId2" Type="http://schemas.openxmlformats.org/officeDocument/2006/relationships/slideLayout" Target="../slideLayouts/slideLayout883.xml"/><Relationship Id="rId1" Type="http://schemas.openxmlformats.org/officeDocument/2006/relationships/slideLayout" Target="../slideLayouts/slideLayout882.xml"/><Relationship Id="rId6" Type="http://schemas.openxmlformats.org/officeDocument/2006/relationships/slideLayout" Target="../slideLayouts/slideLayout887.xml"/><Relationship Id="rId11" Type="http://schemas.openxmlformats.org/officeDocument/2006/relationships/slideLayout" Target="../slideLayouts/slideLayout892.xml"/><Relationship Id="rId5" Type="http://schemas.openxmlformats.org/officeDocument/2006/relationships/slideLayout" Target="../slideLayouts/slideLayout886.xml"/><Relationship Id="rId10" Type="http://schemas.openxmlformats.org/officeDocument/2006/relationships/slideLayout" Target="../slideLayouts/slideLayout891.xml"/><Relationship Id="rId4" Type="http://schemas.openxmlformats.org/officeDocument/2006/relationships/slideLayout" Target="../slideLayouts/slideLayout885.xml"/><Relationship Id="rId9" Type="http://schemas.openxmlformats.org/officeDocument/2006/relationships/slideLayout" Target="../slideLayouts/slideLayout890.xml"/><Relationship Id="rId14" Type="http://schemas.openxmlformats.org/officeDocument/2006/relationships/image" Target="../media/image9.jpeg"/></Relationships>
</file>

<file path=ppt/slideMasters/_rels/slideMaster8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0.xml"/><Relationship Id="rId3" Type="http://schemas.openxmlformats.org/officeDocument/2006/relationships/slideLayout" Target="../slideLayouts/slideLayout895.xml"/><Relationship Id="rId7" Type="http://schemas.openxmlformats.org/officeDocument/2006/relationships/slideLayout" Target="../slideLayouts/slideLayout899.xml"/><Relationship Id="rId12" Type="http://schemas.openxmlformats.org/officeDocument/2006/relationships/theme" Target="../theme/theme82.xml"/><Relationship Id="rId2" Type="http://schemas.openxmlformats.org/officeDocument/2006/relationships/slideLayout" Target="../slideLayouts/slideLayout894.xml"/><Relationship Id="rId1" Type="http://schemas.openxmlformats.org/officeDocument/2006/relationships/slideLayout" Target="../slideLayouts/slideLayout893.xml"/><Relationship Id="rId6" Type="http://schemas.openxmlformats.org/officeDocument/2006/relationships/slideLayout" Target="../slideLayouts/slideLayout898.xml"/><Relationship Id="rId11" Type="http://schemas.openxmlformats.org/officeDocument/2006/relationships/slideLayout" Target="../slideLayouts/slideLayout903.xml"/><Relationship Id="rId5" Type="http://schemas.openxmlformats.org/officeDocument/2006/relationships/slideLayout" Target="../slideLayouts/slideLayout897.xml"/><Relationship Id="rId10" Type="http://schemas.openxmlformats.org/officeDocument/2006/relationships/slideLayout" Target="../slideLayouts/slideLayout902.xml"/><Relationship Id="rId4" Type="http://schemas.openxmlformats.org/officeDocument/2006/relationships/slideLayout" Target="../slideLayouts/slideLayout896.xml"/><Relationship Id="rId9" Type="http://schemas.openxmlformats.org/officeDocument/2006/relationships/slideLayout" Target="../slideLayouts/slideLayout901.xml"/></Relationships>
</file>

<file path=ppt/slideMasters/_rels/slideMaster8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1.xml"/><Relationship Id="rId3" Type="http://schemas.openxmlformats.org/officeDocument/2006/relationships/slideLayout" Target="../slideLayouts/slideLayout906.xml"/><Relationship Id="rId7" Type="http://schemas.openxmlformats.org/officeDocument/2006/relationships/slideLayout" Target="../slideLayouts/slideLayout910.xml"/><Relationship Id="rId12" Type="http://schemas.openxmlformats.org/officeDocument/2006/relationships/theme" Target="../theme/theme83.xml"/><Relationship Id="rId2" Type="http://schemas.openxmlformats.org/officeDocument/2006/relationships/slideLayout" Target="../slideLayouts/slideLayout905.xml"/><Relationship Id="rId1" Type="http://schemas.openxmlformats.org/officeDocument/2006/relationships/slideLayout" Target="../slideLayouts/slideLayout904.xml"/><Relationship Id="rId6" Type="http://schemas.openxmlformats.org/officeDocument/2006/relationships/slideLayout" Target="../slideLayouts/slideLayout909.xml"/><Relationship Id="rId11" Type="http://schemas.openxmlformats.org/officeDocument/2006/relationships/slideLayout" Target="../slideLayouts/slideLayout914.xml"/><Relationship Id="rId5" Type="http://schemas.openxmlformats.org/officeDocument/2006/relationships/slideLayout" Target="../slideLayouts/slideLayout908.xml"/><Relationship Id="rId10" Type="http://schemas.openxmlformats.org/officeDocument/2006/relationships/slideLayout" Target="../slideLayouts/slideLayout913.xml"/><Relationship Id="rId4" Type="http://schemas.openxmlformats.org/officeDocument/2006/relationships/slideLayout" Target="../slideLayouts/slideLayout907.xml"/><Relationship Id="rId9" Type="http://schemas.openxmlformats.org/officeDocument/2006/relationships/slideLayout" Target="../slideLayouts/slideLayout912.xml"/></Relationships>
</file>

<file path=ppt/slideMasters/_rels/slideMaster8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2.xml"/><Relationship Id="rId3" Type="http://schemas.openxmlformats.org/officeDocument/2006/relationships/slideLayout" Target="../slideLayouts/slideLayout917.xml"/><Relationship Id="rId7" Type="http://schemas.openxmlformats.org/officeDocument/2006/relationships/slideLayout" Target="../slideLayouts/slideLayout921.xml"/><Relationship Id="rId12" Type="http://schemas.openxmlformats.org/officeDocument/2006/relationships/theme" Target="../theme/theme84.xml"/><Relationship Id="rId2" Type="http://schemas.openxmlformats.org/officeDocument/2006/relationships/slideLayout" Target="../slideLayouts/slideLayout916.xml"/><Relationship Id="rId1" Type="http://schemas.openxmlformats.org/officeDocument/2006/relationships/slideLayout" Target="../slideLayouts/slideLayout915.xml"/><Relationship Id="rId6" Type="http://schemas.openxmlformats.org/officeDocument/2006/relationships/slideLayout" Target="../slideLayouts/slideLayout920.xml"/><Relationship Id="rId11" Type="http://schemas.openxmlformats.org/officeDocument/2006/relationships/slideLayout" Target="../slideLayouts/slideLayout925.xml"/><Relationship Id="rId5" Type="http://schemas.openxmlformats.org/officeDocument/2006/relationships/slideLayout" Target="../slideLayouts/slideLayout919.xml"/><Relationship Id="rId10" Type="http://schemas.openxmlformats.org/officeDocument/2006/relationships/slideLayout" Target="../slideLayouts/slideLayout924.xml"/><Relationship Id="rId4" Type="http://schemas.openxmlformats.org/officeDocument/2006/relationships/slideLayout" Target="../slideLayouts/slideLayout918.xml"/><Relationship Id="rId9" Type="http://schemas.openxmlformats.org/officeDocument/2006/relationships/slideLayout" Target="../slideLayouts/slideLayout923.xml"/></Relationships>
</file>

<file path=ppt/slideMasters/_rels/slideMaster8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3.xml"/><Relationship Id="rId3" Type="http://schemas.openxmlformats.org/officeDocument/2006/relationships/slideLayout" Target="../slideLayouts/slideLayout928.xml"/><Relationship Id="rId7" Type="http://schemas.openxmlformats.org/officeDocument/2006/relationships/slideLayout" Target="../slideLayouts/slideLayout932.xml"/><Relationship Id="rId12" Type="http://schemas.openxmlformats.org/officeDocument/2006/relationships/theme" Target="../theme/theme85.xml"/><Relationship Id="rId2" Type="http://schemas.openxmlformats.org/officeDocument/2006/relationships/slideLayout" Target="../slideLayouts/slideLayout927.xml"/><Relationship Id="rId1" Type="http://schemas.openxmlformats.org/officeDocument/2006/relationships/slideLayout" Target="../slideLayouts/slideLayout926.xml"/><Relationship Id="rId6" Type="http://schemas.openxmlformats.org/officeDocument/2006/relationships/slideLayout" Target="../slideLayouts/slideLayout931.xml"/><Relationship Id="rId11" Type="http://schemas.openxmlformats.org/officeDocument/2006/relationships/slideLayout" Target="../slideLayouts/slideLayout936.xml"/><Relationship Id="rId5" Type="http://schemas.openxmlformats.org/officeDocument/2006/relationships/slideLayout" Target="../slideLayouts/slideLayout930.xml"/><Relationship Id="rId10" Type="http://schemas.openxmlformats.org/officeDocument/2006/relationships/slideLayout" Target="../slideLayouts/slideLayout935.xml"/><Relationship Id="rId4" Type="http://schemas.openxmlformats.org/officeDocument/2006/relationships/slideLayout" Target="../slideLayouts/slideLayout929.xml"/><Relationship Id="rId9" Type="http://schemas.openxmlformats.org/officeDocument/2006/relationships/slideLayout" Target="../slideLayouts/slideLayout934.xml"/></Relationships>
</file>

<file path=ppt/slideMasters/_rels/slideMaster8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4.xml"/><Relationship Id="rId3" Type="http://schemas.openxmlformats.org/officeDocument/2006/relationships/slideLayout" Target="../slideLayouts/slideLayout939.xml"/><Relationship Id="rId7" Type="http://schemas.openxmlformats.org/officeDocument/2006/relationships/slideLayout" Target="../slideLayouts/slideLayout943.xml"/><Relationship Id="rId12" Type="http://schemas.openxmlformats.org/officeDocument/2006/relationships/theme" Target="../theme/theme86.xml"/><Relationship Id="rId2" Type="http://schemas.openxmlformats.org/officeDocument/2006/relationships/slideLayout" Target="../slideLayouts/slideLayout938.xml"/><Relationship Id="rId1" Type="http://schemas.openxmlformats.org/officeDocument/2006/relationships/slideLayout" Target="../slideLayouts/slideLayout937.xml"/><Relationship Id="rId6" Type="http://schemas.openxmlformats.org/officeDocument/2006/relationships/slideLayout" Target="../slideLayouts/slideLayout942.xml"/><Relationship Id="rId11" Type="http://schemas.openxmlformats.org/officeDocument/2006/relationships/slideLayout" Target="../slideLayouts/slideLayout947.xml"/><Relationship Id="rId5" Type="http://schemas.openxmlformats.org/officeDocument/2006/relationships/slideLayout" Target="../slideLayouts/slideLayout941.xml"/><Relationship Id="rId10" Type="http://schemas.openxmlformats.org/officeDocument/2006/relationships/slideLayout" Target="../slideLayouts/slideLayout946.xml"/><Relationship Id="rId4" Type="http://schemas.openxmlformats.org/officeDocument/2006/relationships/slideLayout" Target="../slideLayouts/slideLayout940.xml"/><Relationship Id="rId9" Type="http://schemas.openxmlformats.org/officeDocument/2006/relationships/slideLayout" Target="../slideLayouts/slideLayout945.xml"/></Relationships>
</file>

<file path=ppt/slideMasters/_rels/slideMaster8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5.xml"/><Relationship Id="rId3" Type="http://schemas.openxmlformats.org/officeDocument/2006/relationships/slideLayout" Target="../slideLayouts/slideLayout950.xml"/><Relationship Id="rId7" Type="http://schemas.openxmlformats.org/officeDocument/2006/relationships/slideLayout" Target="../slideLayouts/slideLayout954.xml"/><Relationship Id="rId12" Type="http://schemas.openxmlformats.org/officeDocument/2006/relationships/theme" Target="../theme/theme87.xml"/><Relationship Id="rId2" Type="http://schemas.openxmlformats.org/officeDocument/2006/relationships/slideLayout" Target="../slideLayouts/slideLayout949.xml"/><Relationship Id="rId1" Type="http://schemas.openxmlformats.org/officeDocument/2006/relationships/slideLayout" Target="../slideLayouts/slideLayout948.xml"/><Relationship Id="rId6" Type="http://schemas.openxmlformats.org/officeDocument/2006/relationships/slideLayout" Target="../slideLayouts/slideLayout953.xml"/><Relationship Id="rId11" Type="http://schemas.openxmlformats.org/officeDocument/2006/relationships/slideLayout" Target="../slideLayouts/slideLayout958.xml"/><Relationship Id="rId5" Type="http://schemas.openxmlformats.org/officeDocument/2006/relationships/slideLayout" Target="../slideLayouts/slideLayout952.xml"/><Relationship Id="rId10" Type="http://schemas.openxmlformats.org/officeDocument/2006/relationships/slideLayout" Target="../slideLayouts/slideLayout957.xml"/><Relationship Id="rId4" Type="http://schemas.openxmlformats.org/officeDocument/2006/relationships/slideLayout" Target="../slideLayouts/slideLayout951.xml"/><Relationship Id="rId9" Type="http://schemas.openxmlformats.org/officeDocument/2006/relationships/slideLayout" Target="../slideLayouts/slideLayout956.xml"/></Relationships>
</file>

<file path=ppt/slideMasters/_rels/slideMaster8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6.xml"/><Relationship Id="rId3" Type="http://schemas.openxmlformats.org/officeDocument/2006/relationships/slideLayout" Target="../slideLayouts/slideLayout961.xml"/><Relationship Id="rId7" Type="http://schemas.openxmlformats.org/officeDocument/2006/relationships/slideLayout" Target="../slideLayouts/slideLayout965.xml"/><Relationship Id="rId12" Type="http://schemas.openxmlformats.org/officeDocument/2006/relationships/theme" Target="../theme/theme88.xml"/><Relationship Id="rId2" Type="http://schemas.openxmlformats.org/officeDocument/2006/relationships/slideLayout" Target="../slideLayouts/slideLayout960.xml"/><Relationship Id="rId1" Type="http://schemas.openxmlformats.org/officeDocument/2006/relationships/slideLayout" Target="../slideLayouts/slideLayout959.xml"/><Relationship Id="rId6" Type="http://schemas.openxmlformats.org/officeDocument/2006/relationships/slideLayout" Target="../slideLayouts/slideLayout964.xml"/><Relationship Id="rId11" Type="http://schemas.openxmlformats.org/officeDocument/2006/relationships/slideLayout" Target="../slideLayouts/slideLayout969.xml"/><Relationship Id="rId5" Type="http://schemas.openxmlformats.org/officeDocument/2006/relationships/slideLayout" Target="../slideLayouts/slideLayout963.xml"/><Relationship Id="rId10" Type="http://schemas.openxmlformats.org/officeDocument/2006/relationships/slideLayout" Target="../slideLayouts/slideLayout968.xml"/><Relationship Id="rId4" Type="http://schemas.openxmlformats.org/officeDocument/2006/relationships/slideLayout" Target="../slideLayouts/slideLayout962.xml"/><Relationship Id="rId9" Type="http://schemas.openxmlformats.org/officeDocument/2006/relationships/slideLayout" Target="../slideLayouts/slideLayout967.xml"/></Relationships>
</file>

<file path=ppt/slideMasters/_rels/slideMaster8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7.xml"/><Relationship Id="rId3" Type="http://schemas.openxmlformats.org/officeDocument/2006/relationships/slideLayout" Target="../slideLayouts/slideLayout972.xml"/><Relationship Id="rId7" Type="http://schemas.openxmlformats.org/officeDocument/2006/relationships/slideLayout" Target="../slideLayouts/slideLayout976.xml"/><Relationship Id="rId12" Type="http://schemas.openxmlformats.org/officeDocument/2006/relationships/theme" Target="../theme/theme89.xml"/><Relationship Id="rId2" Type="http://schemas.openxmlformats.org/officeDocument/2006/relationships/slideLayout" Target="../slideLayouts/slideLayout971.xml"/><Relationship Id="rId1" Type="http://schemas.openxmlformats.org/officeDocument/2006/relationships/slideLayout" Target="../slideLayouts/slideLayout970.xml"/><Relationship Id="rId6" Type="http://schemas.openxmlformats.org/officeDocument/2006/relationships/slideLayout" Target="../slideLayouts/slideLayout975.xml"/><Relationship Id="rId11" Type="http://schemas.openxmlformats.org/officeDocument/2006/relationships/slideLayout" Target="../slideLayouts/slideLayout980.xml"/><Relationship Id="rId5" Type="http://schemas.openxmlformats.org/officeDocument/2006/relationships/slideLayout" Target="../slideLayouts/slideLayout974.xml"/><Relationship Id="rId10" Type="http://schemas.openxmlformats.org/officeDocument/2006/relationships/slideLayout" Target="../slideLayouts/slideLayout979.xml"/><Relationship Id="rId4" Type="http://schemas.openxmlformats.org/officeDocument/2006/relationships/slideLayout" Target="../slideLayouts/slideLayout973.xml"/><Relationship Id="rId9" Type="http://schemas.openxmlformats.org/officeDocument/2006/relationships/slideLayout" Target="../slideLayouts/slideLayout97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_rels/slideMaster9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8.xml"/><Relationship Id="rId3" Type="http://schemas.openxmlformats.org/officeDocument/2006/relationships/slideLayout" Target="../slideLayouts/slideLayout983.xml"/><Relationship Id="rId7" Type="http://schemas.openxmlformats.org/officeDocument/2006/relationships/slideLayout" Target="../slideLayouts/slideLayout987.xml"/><Relationship Id="rId12" Type="http://schemas.openxmlformats.org/officeDocument/2006/relationships/theme" Target="../theme/theme90.xml"/><Relationship Id="rId2" Type="http://schemas.openxmlformats.org/officeDocument/2006/relationships/slideLayout" Target="../slideLayouts/slideLayout982.xml"/><Relationship Id="rId1" Type="http://schemas.openxmlformats.org/officeDocument/2006/relationships/slideLayout" Target="../slideLayouts/slideLayout981.xml"/><Relationship Id="rId6" Type="http://schemas.openxmlformats.org/officeDocument/2006/relationships/slideLayout" Target="../slideLayouts/slideLayout986.xml"/><Relationship Id="rId11" Type="http://schemas.openxmlformats.org/officeDocument/2006/relationships/slideLayout" Target="../slideLayouts/slideLayout991.xml"/><Relationship Id="rId5" Type="http://schemas.openxmlformats.org/officeDocument/2006/relationships/slideLayout" Target="../slideLayouts/slideLayout985.xml"/><Relationship Id="rId10" Type="http://schemas.openxmlformats.org/officeDocument/2006/relationships/slideLayout" Target="../slideLayouts/slideLayout990.xml"/><Relationship Id="rId4" Type="http://schemas.openxmlformats.org/officeDocument/2006/relationships/slideLayout" Target="../slideLayouts/slideLayout984.xml"/><Relationship Id="rId9" Type="http://schemas.openxmlformats.org/officeDocument/2006/relationships/slideLayout" Target="../slideLayouts/slideLayout989.xml"/></Relationships>
</file>

<file path=ppt/slideMasters/_rels/slideMaster9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9.xml"/><Relationship Id="rId3" Type="http://schemas.openxmlformats.org/officeDocument/2006/relationships/slideLayout" Target="../slideLayouts/slideLayout994.xml"/><Relationship Id="rId7" Type="http://schemas.openxmlformats.org/officeDocument/2006/relationships/slideLayout" Target="../slideLayouts/slideLayout998.xml"/><Relationship Id="rId12" Type="http://schemas.openxmlformats.org/officeDocument/2006/relationships/theme" Target="../theme/theme91.xml"/><Relationship Id="rId2" Type="http://schemas.openxmlformats.org/officeDocument/2006/relationships/slideLayout" Target="../slideLayouts/slideLayout993.xml"/><Relationship Id="rId1" Type="http://schemas.openxmlformats.org/officeDocument/2006/relationships/slideLayout" Target="../slideLayouts/slideLayout992.xml"/><Relationship Id="rId6" Type="http://schemas.openxmlformats.org/officeDocument/2006/relationships/slideLayout" Target="../slideLayouts/slideLayout997.xml"/><Relationship Id="rId11" Type="http://schemas.openxmlformats.org/officeDocument/2006/relationships/slideLayout" Target="../slideLayouts/slideLayout1002.xml"/><Relationship Id="rId5" Type="http://schemas.openxmlformats.org/officeDocument/2006/relationships/slideLayout" Target="../slideLayouts/slideLayout996.xml"/><Relationship Id="rId10" Type="http://schemas.openxmlformats.org/officeDocument/2006/relationships/slideLayout" Target="../slideLayouts/slideLayout1001.xml"/><Relationship Id="rId4" Type="http://schemas.openxmlformats.org/officeDocument/2006/relationships/slideLayout" Target="../slideLayouts/slideLayout995.xml"/><Relationship Id="rId9" Type="http://schemas.openxmlformats.org/officeDocument/2006/relationships/slideLayout" Target="../slideLayouts/slideLayout1000.xml"/></Relationships>
</file>

<file path=ppt/slideMasters/_rels/slideMaster9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0.xml"/><Relationship Id="rId3" Type="http://schemas.openxmlformats.org/officeDocument/2006/relationships/slideLayout" Target="../slideLayouts/slideLayout1005.xml"/><Relationship Id="rId7" Type="http://schemas.openxmlformats.org/officeDocument/2006/relationships/slideLayout" Target="../slideLayouts/slideLayout1009.xml"/><Relationship Id="rId12" Type="http://schemas.openxmlformats.org/officeDocument/2006/relationships/theme" Target="../theme/theme92.xml"/><Relationship Id="rId2" Type="http://schemas.openxmlformats.org/officeDocument/2006/relationships/slideLayout" Target="../slideLayouts/slideLayout1004.xml"/><Relationship Id="rId1" Type="http://schemas.openxmlformats.org/officeDocument/2006/relationships/slideLayout" Target="../slideLayouts/slideLayout1003.xml"/><Relationship Id="rId6" Type="http://schemas.openxmlformats.org/officeDocument/2006/relationships/slideLayout" Target="../slideLayouts/slideLayout1008.xml"/><Relationship Id="rId11" Type="http://schemas.openxmlformats.org/officeDocument/2006/relationships/slideLayout" Target="../slideLayouts/slideLayout1013.xml"/><Relationship Id="rId5" Type="http://schemas.openxmlformats.org/officeDocument/2006/relationships/slideLayout" Target="../slideLayouts/slideLayout1007.xml"/><Relationship Id="rId10" Type="http://schemas.openxmlformats.org/officeDocument/2006/relationships/slideLayout" Target="../slideLayouts/slideLayout1012.xml"/><Relationship Id="rId4" Type="http://schemas.openxmlformats.org/officeDocument/2006/relationships/slideLayout" Target="../slideLayouts/slideLayout1006.xml"/><Relationship Id="rId9" Type="http://schemas.openxmlformats.org/officeDocument/2006/relationships/slideLayout" Target="../slideLayouts/slideLayout1011.xml"/></Relationships>
</file>

<file path=ppt/slideMasters/_rels/slideMaster9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1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1016.xml"/><Relationship Id="rId7" Type="http://schemas.openxmlformats.org/officeDocument/2006/relationships/slideLayout" Target="../slideLayouts/slideLayout1020.xml"/><Relationship Id="rId12" Type="http://schemas.openxmlformats.org/officeDocument/2006/relationships/theme" Target="../theme/theme93.xml"/><Relationship Id="rId2" Type="http://schemas.openxmlformats.org/officeDocument/2006/relationships/slideLayout" Target="../slideLayouts/slideLayout1015.xml"/><Relationship Id="rId1" Type="http://schemas.openxmlformats.org/officeDocument/2006/relationships/slideLayout" Target="../slideLayouts/slideLayout1014.xml"/><Relationship Id="rId6" Type="http://schemas.openxmlformats.org/officeDocument/2006/relationships/slideLayout" Target="../slideLayouts/slideLayout1019.xml"/><Relationship Id="rId11" Type="http://schemas.openxmlformats.org/officeDocument/2006/relationships/slideLayout" Target="../slideLayouts/slideLayout1024.xml"/><Relationship Id="rId5" Type="http://schemas.openxmlformats.org/officeDocument/2006/relationships/slideLayout" Target="../slideLayouts/slideLayout1018.xml"/><Relationship Id="rId10" Type="http://schemas.openxmlformats.org/officeDocument/2006/relationships/slideLayout" Target="../slideLayouts/slideLayout1023.xml"/><Relationship Id="rId4" Type="http://schemas.openxmlformats.org/officeDocument/2006/relationships/slideLayout" Target="../slideLayouts/slideLayout1017.xml"/><Relationship Id="rId9" Type="http://schemas.openxmlformats.org/officeDocument/2006/relationships/slideLayout" Target="../slideLayouts/slideLayout1022.xml"/></Relationships>
</file>

<file path=ppt/slideMasters/_rels/slideMaster9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2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1027.xml"/><Relationship Id="rId7" Type="http://schemas.openxmlformats.org/officeDocument/2006/relationships/slideLayout" Target="../slideLayouts/slideLayout1031.xml"/><Relationship Id="rId12" Type="http://schemas.openxmlformats.org/officeDocument/2006/relationships/theme" Target="../theme/theme94.xml"/><Relationship Id="rId2" Type="http://schemas.openxmlformats.org/officeDocument/2006/relationships/slideLayout" Target="../slideLayouts/slideLayout1026.xml"/><Relationship Id="rId1" Type="http://schemas.openxmlformats.org/officeDocument/2006/relationships/slideLayout" Target="../slideLayouts/slideLayout1025.xml"/><Relationship Id="rId6" Type="http://schemas.openxmlformats.org/officeDocument/2006/relationships/slideLayout" Target="../slideLayouts/slideLayout1030.xml"/><Relationship Id="rId11" Type="http://schemas.openxmlformats.org/officeDocument/2006/relationships/slideLayout" Target="../slideLayouts/slideLayout1035.xml"/><Relationship Id="rId5" Type="http://schemas.openxmlformats.org/officeDocument/2006/relationships/slideLayout" Target="../slideLayouts/slideLayout1029.xml"/><Relationship Id="rId10" Type="http://schemas.openxmlformats.org/officeDocument/2006/relationships/slideLayout" Target="../slideLayouts/slideLayout1034.xml"/><Relationship Id="rId4" Type="http://schemas.openxmlformats.org/officeDocument/2006/relationships/slideLayout" Target="../slideLayouts/slideLayout1028.xml"/><Relationship Id="rId9" Type="http://schemas.openxmlformats.org/officeDocument/2006/relationships/slideLayout" Target="../slideLayouts/slideLayout1033.xml"/></Relationships>
</file>

<file path=ppt/slideMasters/_rels/slideMaster9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3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1038.xml"/><Relationship Id="rId7" Type="http://schemas.openxmlformats.org/officeDocument/2006/relationships/slideLayout" Target="../slideLayouts/slideLayout1042.xml"/><Relationship Id="rId12" Type="http://schemas.openxmlformats.org/officeDocument/2006/relationships/theme" Target="../theme/theme95.xml"/><Relationship Id="rId2" Type="http://schemas.openxmlformats.org/officeDocument/2006/relationships/slideLayout" Target="../slideLayouts/slideLayout1037.xml"/><Relationship Id="rId1" Type="http://schemas.openxmlformats.org/officeDocument/2006/relationships/slideLayout" Target="../slideLayouts/slideLayout1036.xml"/><Relationship Id="rId6" Type="http://schemas.openxmlformats.org/officeDocument/2006/relationships/slideLayout" Target="../slideLayouts/slideLayout1041.xml"/><Relationship Id="rId11" Type="http://schemas.openxmlformats.org/officeDocument/2006/relationships/slideLayout" Target="../slideLayouts/slideLayout1046.xml"/><Relationship Id="rId5" Type="http://schemas.openxmlformats.org/officeDocument/2006/relationships/slideLayout" Target="../slideLayouts/slideLayout1040.xml"/><Relationship Id="rId10" Type="http://schemas.openxmlformats.org/officeDocument/2006/relationships/slideLayout" Target="../slideLayouts/slideLayout1045.xml"/><Relationship Id="rId4" Type="http://schemas.openxmlformats.org/officeDocument/2006/relationships/slideLayout" Target="../slideLayouts/slideLayout1039.xml"/><Relationship Id="rId9" Type="http://schemas.openxmlformats.org/officeDocument/2006/relationships/slideLayout" Target="../slideLayouts/slideLayout1044.xml"/></Relationships>
</file>

<file path=ppt/slideMasters/_rels/slideMaster9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54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1049.xml"/><Relationship Id="rId7" Type="http://schemas.openxmlformats.org/officeDocument/2006/relationships/slideLayout" Target="../slideLayouts/slideLayout1053.xml"/><Relationship Id="rId12" Type="http://schemas.openxmlformats.org/officeDocument/2006/relationships/theme" Target="../theme/theme96.xml"/><Relationship Id="rId2" Type="http://schemas.openxmlformats.org/officeDocument/2006/relationships/slideLayout" Target="../slideLayouts/slideLayout1048.xml"/><Relationship Id="rId1" Type="http://schemas.openxmlformats.org/officeDocument/2006/relationships/slideLayout" Target="../slideLayouts/slideLayout1047.xml"/><Relationship Id="rId6" Type="http://schemas.openxmlformats.org/officeDocument/2006/relationships/slideLayout" Target="../slideLayouts/slideLayout1052.xml"/><Relationship Id="rId11" Type="http://schemas.openxmlformats.org/officeDocument/2006/relationships/slideLayout" Target="../slideLayouts/slideLayout1057.xml"/><Relationship Id="rId5" Type="http://schemas.openxmlformats.org/officeDocument/2006/relationships/slideLayout" Target="../slideLayouts/slideLayout1051.xml"/><Relationship Id="rId10" Type="http://schemas.openxmlformats.org/officeDocument/2006/relationships/slideLayout" Target="../slideLayouts/slideLayout1056.xml"/><Relationship Id="rId4" Type="http://schemas.openxmlformats.org/officeDocument/2006/relationships/slideLayout" Target="../slideLayouts/slideLayout1050.xml"/><Relationship Id="rId9" Type="http://schemas.openxmlformats.org/officeDocument/2006/relationships/slideLayout" Target="../slideLayouts/slideLayout1055.xml"/></Relationships>
</file>

<file path=ppt/slideMasters/_rels/slideMaster9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5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1060.xml"/><Relationship Id="rId7" Type="http://schemas.openxmlformats.org/officeDocument/2006/relationships/slideLayout" Target="../slideLayouts/slideLayout1064.xml"/><Relationship Id="rId12" Type="http://schemas.openxmlformats.org/officeDocument/2006/relationships/theme" Target="../theme/theme97.xml"/><Relationship Id="rId2" Type="http://schemas.openxmlformats.org/officeDocument/2006/relationships/slideLayout" Target="../slideLayouts/slideLayout1059.xml"/><Relationship Id="rId1" Type="http://schemas.openxmlformats.org/officeDocument/2006/relationships/slideLayout" Target="../slideLayouts/slideLayout1058.xml"/><Relationship Id="rId6" Type="http://schemas.openxmlformats.org/officeDocument/2006/relationships/slideLayout" Target="../slideLayouts/slideLayout1063.xml"/><Relationship Id="rId11" Type="http://schemas.openxmlformats.org/officeDocument/2006/relationships/slideLayout" Target="../slideLayouts/slideLayout1068.xml"/><Relationship Id="rId5" Type="http://schemas.openxmlformats.org/officeDocument/2006/relationships/slideLayout" Target="../slideLayouts/slideLayout1062.xml"/><Relationship Id="rId10" Type="http://schemas.openxmlformats.org/officeDocument/2006/relationships/slideLayout" Target="../slideLayouts/slideLayout1067.xml"/><Relationship Id="rId4" Type="http://schemas.openxmlformats.org/officeDocument/2006/relationships/slideLayout" Target="../slideLayouts/slideLayout1061.xml"/><Relationship Id="rId9" Type="http://schemas.openxmlformats.org/officeDocument/2006/relationships/slideLayout" Target="../slideLayouts/slideLayout1066.xml"/></Relationships>
</file>

<file path=ppt/slideMasters/_rels/slideMaster9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6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1071.xml"/><Relationship Id="rId7" Type="http://schemas.openxmlformats.org/officeDocument/2006/relationships/slideLayout" Target="../slideLayouts/slideLayout1075.xml"/><Relationship Id="rId12" Type="http://schemas.openxmlformats.org/officeDocument/2006/relationships/theme" Target="../theme/theme98.xml"/><Relationship Id="rId2" Type="http://schemas.openxmlformats.org/officeDocument/2006/relationships/slideLayout" Target="../slideLayouts/slideLayout1070.xml"/><Relationship Id="rId1" Type="http://schemas.openxmlformats.org/officeDocument/2006/relationships/slideLayout" Target="../slideLayouts/slideLayout1069.xml"/><Relationship Id="rId6" Type="http://schemas.openxmlformats.org/officeDocument/2006/relationships/slideLayout" Target="../slideLayouts/slideLayout1074.xml"/><Relationship Id="rId11" Type="http://schemas.openxmlformats.org/officeDocument/2006/relationships/slideLayout" Target="../slideLayouts/slideLayout1079.xml"/><Relationship Id="rId5" Type="http://schemas.openxmlformats.org/officeDocument/2006/relationships/slideLayout" Target="../slideLayouts/slideLayout1073.xml"/><Relationship Id="rId10" Type="http://schemas.openxmlformats.org/officeDocument/2006/relationships/slideLayout" Target="../slideLayouts/slideLayout1078.xml"/><Relationship Id="rId4" Type="http://schemas.openxmlformats.org/officeDocument/2006/relationships/slideLayout" Target="../slideLayouts/slideLayout1072.xml"/><Relationship Id="rId9" Type="http://schemas.openxmlformats.org/officeDocument/2006/relationships/slideLayout" Target="../slideLayouts/slideLayout1077.xml"/></Relationships>
</file>

<file path=ppt/slideMasters/_rels/slideMaster9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7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1082.xml"/><Relationship Id="rId7" Type="http://schemas.openxmlformats.org/officeDocument/2006/relationships/slideLayout" Target="../slideLayouts/slideLayout1086.xml"/><Relationship Id="rId12" Type="http://schemas.openxmlformats.org/officeDocument/2006/relationships/theme" Target="../theme/theme99.xml"/><Relationship Id="rId2" Type="http://schemas.openxmlformats.org/officeDocument/2006/relationships/slideLayout" Target="../slideLayouts/slideLayout1081.xml"/><Relationship Id="rId1" Type="http://schemas.openxmlformats.org/officeDocument/2006/relationships/slideLayout" Target="../slideLayouts/slideLayout1080.xml"/><Relationship Id="rId6" Type="http://schemas.openxmlformats.org/officeDocument/2006/relationships/slideLayout" Target="../slideLayouts/slideLayout1085.xml"/><Relationship Id="rId11" Type="http://schemas.openxmlformats.org/officeDocument/2006/relationships/slideLayout" Target="../slideLayouts/slideLayout1090.xml"/><Relationship Id="rId5" Type="http://schemas.openxmlformats.org/officeDocument/2006/relationships/slideLayout" Target="../slideLayouts/slideLayout1084.xml"/><Relationship Id="rId10" Type="http://schemas.openxmlformats.org/officeDocument/2006/relationships/slideLayout" Target="../slideLayouts/slideLayout1089.xml"/><Relationship Id="rId4" Type="http://schemas.openxmlformats.org/officeDocument/2006/relationships/slideLayout" Target="../slideLayouts/slideLayout1083.xml"/><Relationship Id="rId9" Type="http://schemas.openxmlformats.org/officeDocument/2006/relationships/slideLayout" Target="../slideLayouts/slideLayout108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2643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A393516-516B-4AA7-8E54-914E3A9C7E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</p:sldLayoutIdLst>
  <p:transition spd="med">
    <p:cover dir="rd"/>
  </p:transition>
  <p:txStyles>
    <p:titleStyle>
      <a:lvl1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>
          <a:solidFill>
            <a:schemeClr val="tx1"/>
          </a:solidFill>
          <a:latin typeface="+mn-lt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>
          <a:solidFill>
            <a:schemeClr val="tx1"/>
          </a:solidFill>
          <a:latin typeface="+mn-lt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>
          <a:solidFill>
            <a:schemeClr val="tx1"/>
          </a:solidFill>
          <a:latin typeface="+mn-lt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>
          <a:solidFill>
            <a:schemeClr val="tx1"/>
          </a:solidFill>
          <a:latin typeface="+mn-lt"/>
        </a:defRPr>
      </a:lvl5pPr>
      <a:lvl6pPr marL="20018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>
          <a:solidFill>
            <a:schemeClr val="tx1"/>
          </a:solidFill>
          <a:latin typeface="+mn-lt"/>
        </a:defRPr>
      </a:lvl6pPr>
      <a:lvl7pPr marL="24590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>
          <a:solidFill>
            <a:schemeClr val="tx1"/>
          </a:solidFill>
          <a:latin typeface="+mn-lt"/>
        </a:defRPr>
      </a:lvl7pPr>
      <a:lvl8pPr marL="29162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>
          <a:solidFill>
            <a:schemeClr val="tx1"/>
          </a:solidFill>
          <a:latin typeface="+mn-lt"/>
        </a:defRPr>
      </a:lvl8pPr>
      <a:lvl9pPr marL="33734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7167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7716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 smtClean="0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888A3D18-E970-4945-BD16-905ADAD13D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29" r:id="rId7"/>
    <p:sldLayoutId id="2147483930" r:id="rId8"/>
    <p:sldLayoutId id="2147483931" r:id="rId9"/>
    <p:sldLayoutId id="2147483932" r:id="rId10"/>
    <p:sldLayoutId id="2147483933" r:id="rId11"/>
    <p:sldLayoutId id="2147485166" r:id="rId12"/>
  </p:sldLayoutIdLst>
  <p:transition spd="med">
    <p:cover dir="rd"/>
  </p:transition>
  <p:txStyles>
    <p:titleStyle>
      <a:lvl1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fontAlgn="base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fontAlgn="base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>
          <a:solidFill>
            <a:schemeClr val="accent2"/>
          </a:solidFill>
          <a:latin typeface="+mn-lt"/>
        </a:defRPr>
      </a:lvl2pPr>
      <a:lvl3pPr marL="922338" indent="-219075" algn="l" rtl="0" fontAlgn="base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>
          <a:solidFill>
            <a:schemeClr val="accent1"/>
          </a:solidFill>
          <a:latin typeface="+mn-lt"/>
        </a:defRPr>
      </a:lvl3pPr>
      <a:lvl4pPr marL="1179513" indent="-200025" algn="l" rtl="0" fontAlgn="base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>
          <a:solidFill>
            <a:schemeClr val="accent1"/>
          </a:solidFill>
          <a:latin typeface="+mn-lt"/>
        </a:defRPr>
      </a:lvl4pPr>
      <a:lvl5pPr marL="1389063" indent="-182563" algn="l" rtl="0" fontAlgn="base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>
          <a:solidFill>
            <a:srgbClr val="A04DA3"/>
          </a:solidFill>
          <a:latin typeface="+mn-lt"/>
        </a:defRPr>
      </a:lvl5pPr>
      <a:lvl6pPr marL="1846263" indent="-182563" algn="l" rtl="0" fontAlgn="base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>
          <a:solidFill>
            <a:srgbClr val="A04DA3"/>
          </a:solidFill>
          <a:latin typeface="+mn-lt"/>
        </a:defRPr>
      </a:lvl6pPr>
      <a:lvl7pPr marL="2303463" indent="-182563" algn="l" rtl="0" fontAlgn="base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>
          <a:solidFill>
            <a:srgbClr val="A04DA3"/>
          </a:solidFill>
          <a:latin typeface="+mn-lt"/>
        </a:defRPr>
      </a:lvl7pPr>
      <a:lvl8pPr marL="2760663" indent="-182563" algn="l" rtl="0" fontAlgn="base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>
          <a:solidFill>
            <a:srgbClr val="A04DA3"/>
          </a:solidFill>
          <a:latin typeface="+mn-lt"/>
        </a:defRPr>
      </a:lvl8pPr>
      <a:lvl9pPr marL="3217863" indent="-182563" algn="l" rtl="0" fontAlgn="base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>
          <a:solidFill>
            <a:srgbClr val="A04DA3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Times New Roman" pitchFamily="18" charset="0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Times New Roman" pitchFamily="18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Times New Roman" pitchFamily="18" charset="0"/>
            </a:endParaRPr>
          </a:p>
        </p:txBody>
      </p:sp>
      <p:sp>
        <p:nvSpPr>
          <p:cNvPr id="269323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Дата 24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defRPr sz="1200">
                <a:solidFill>
                  <a:schemeClr val="accent1">
                    <a:shade val="75000"/>
                  </a:schemeClr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Нижний колонтитул 18"/>
          <p:cNvSpPr>
            <a:spLocks noGrp="1"/>
          </p:cNvSpPr>
          <p:nvPr>
            <p:ph type="ftr" sz="quarter" idx="3"/>
          </p:nvPr>
        </p:nvSpPr>
        <p:spPr>
          <a:xfrm>
            <a:off x="3581400" y="76200"/>
            <a:ext cx="2895600" cy="288925"/>
          </a:xfrm>
          <a:prstGeom prst="rect">
            <a:avLst/>
          </a:prstGeom>
        </p:spPr>
        <p:txBody>
          <a:bodyPr vert="horz"/>
          <a:lstStyle>
            <a:lvl1pPr algn="r">
              <a:defRPr sz="1200">
                <a:solidFill>
                  <a:schemeClr val="accent1">
                    <a:shade val="75000"/>
                  </a:schemeClr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8229600" y="6473825"/>
            <a:ext cx="758825" cy="247650"/>
          </a:xfrm>
          <a:prstGeom prst="rect">
            <a:avLst/>
          </a:prstGeom>
        </p:spPr>
        <p:txBody>
          <a:bodyPr vert="horz"/>
          <a:lstStyle>
            <a:lvl1pPr algn="r">
              <a:defRPr sz="1200">
                <a:solidFill>
                  <a:schemeClr val="accent1">
                    <a:shade val="75000"/>
                  </a:schemeClr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AEF90FC0-EA12-4BAB-AC91-3CA6F95652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13" r:id="rId1"/>
    <p:sldLayoutId id="2147484914" r:id="rId2"/>
    <p:sldLayoutId id="2147484915" r:id="rId3"/>
    <p:sldLayoutId id="2147484916" r:id="rId4"/>
    <p:sldLayoutId id="2147484917" r:id="rId5"/>
    <p:sldLayoutId id="2147484918" r:id="rId6"/>
    <p:sldLayoutId id="2147484919" r:id="rId7"/>
    <p:sldLayoutId id="2147484920" r:id="rId8"/>
    <p:sldLayoutId id="2147484921" r:id="rId9"/>
    <p:sldLayoutId id="2147484922" r:id="rId10"/>
    <p:sldLayoutId id="2147484923" r:id="rId11"/>
  </p:sldLayoutIdLst>
  <p:transition spd="med">
    <p:cover dir="rd"/>
  </p:transition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>
          <a:solidFill>
            <a:schemeClr val="tx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>
          <a:solidFill>
            <a:schemeClr val="tx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>
          <a:solidFill>
            <a:schemeClr val="tx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>
          <a:solidFill>
            <a:schemeClr val="tx2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Times New Roman" pitchFamily="18" charset="0"/>
            </a:endParaRPr>
          </a:p>
        </p:txBody>
      </p:sp>
      <p:sp>
        <p:nvSpPr>
          <p:cNvPr id="270341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Дата 18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defRPr sz="1200">
                <a:solidFill>
                  <a:schemeClr val="accent1">
                    <a:shade val="75000"/>
                  </a:schemeClr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Нижний колонтитул 10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>
              <a:defRPr sz="1200">
                <a:solidFill>
                  <a:schemeClr val="accent1">
                    <a:shade val="75000"/>
                  </a:schemeClr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>
              <a:defRPr sz="1200">
                <a:solidFill>
                  <a:schemeClr val="accent1">
                    <a:shade val="75000"/>
                  </a:schemeClr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FD28299F-834D-4673-9E8F-709615FCC1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924" r:id="rId1"/>
    <p:sldLayoutId id="2147484925" r:id="rId2"/>
    <p:sldLayoutId id="2147484926" r:id="rId3"/>
    <p:sldLayoutId id="2147484927" r:id="rId4"/>
    <p:sldLayoutId id="2147484928" r:id="rId5"/>
    <p:sldLayoutId id="2147484929" r:id="rId6"/>
    <p:sldLayoutId id="2147484930" r:id="rId7"/>
    <p:sldLayoutId id="2147484931" r:id="rId8"/>
    <p:sldLayoutId id="2147484932" r:id="rId9"/>
    <p:sldLayoutId id="2147484933" r:id="rId10"/>
    <p:sldLayoutId id="2147484934" r:id="rId11"/>
  </p:sldLayoutIdLst>
  <p:transition spd="med">
    <p:cover dir="rd"/>
  </p:transition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>
          <a:solidFill>
            <a:schemeClr val="tx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>
          <a:solidFill>
            <a:schemeClr val="tx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>
          <a:solidFill>
            <a:schemeClr val="tx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>
          <a:solidFill>
            <a:schemeClr val="tx2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Times New Roman" pitchFamily="18" charset="0"/>
            </a:endParaRPr>
          </a:p>
        </p:txBody>
      </p:sp>
      <p:sp>
        <p:nvSpPr>
          <p:cNvPr id="271365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Дата 9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defRPr sz="1200">
                <a:solidFill>
                  <a:schemeClr val="accent1">
                    <a:shade val="75000"/>
                  </a:schemeClr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Нижний колонтитул 5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>
              <a:defRPr sz="1200">
                <a:solidFill>
                  <a:schemeClr val="accent1">
                    <a:shade val="75000"/>
                  </a:schemeClr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7650"/>
          </a:xfrm>
          <a:prstGeom prst="rect">
            <a:avLst/>
          </a:prstGeom>
        </p:spPr>
        <p:txBody>
          <a:bodyPr vert="horz"/>
          <a:lstStyle>
            <a:lvl1pPr algn="r">
              <a:defRPr sz="1200">
                <a:solidFill>
                  <a:schemeClr val="accent1">
                    <a:shade val="75000"/>
                  </a:schemeClr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4AB5ED60-3F03-4791-81E9-864DC10F6E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35" r:id="rId1"/>
    <p:sldLayoutId id="2147484936" r:id="rId2"/>
    <p:sldLayoutId id="2147484937" r:id="rId3"/>
    <p:sldLayoutId id="2147484938" r:id="rId4"/>
    <p:sldLayoutId id="2147484939" r:id="rId5"/>
    <p:sldLayoutId id="2147484940" r:id="rId6"/>
    <p:sldLayoutId id="2147484941" r:id="rId7"/>
    <p:sldLayoutId id="2147484942" r:id="rId8"/>
    <p:sldLayoutId id="2147484943" r:id="rId9"/>
    <p:sldLayoutId id="2147484944" r:id="rId10"/>
    <p:sldLayoutId id="2147484945" r:id="rId11"/>
  </p:sldLayoutIdLst>
  <p:transition spd="med">
    <p:cover dir="rd"/>
  </p:transition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>
          <a:solidFill>
            <a:schemeClr val="tx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>
          <a:solidFill>
            <a:schemeClr val="tx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>
          <a:solidFill>
            <a:schemeClr val="tx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>
          <a:solidFill>
            <a:schemeClr val="tx2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Дата 2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defRPr sz="1200">
                <a:solidFill>
                  <a:schemeClr val="accent1">
                    <a:shade val="75000"/>
                  </a:schemeClr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Нижний колонтитул 23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>
              <a:defRPr sz="1200">
                <a:solidFill>
                  <a:schemeClr val="accent1">
                    <a:shade val="75000"/>
                  </a:schemeClr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>
              <a:defRPr sz="1200">
                <a:solidFill>
                  <a:schemeClr val="accent1">
                    <a:shade val="75000"/>
                  </a:schemeClr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A5EDEF3C-78A9-4482-803F-1B19BD8A7E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46" r:id="rId1"/>
    <p:sldLayoutId id="2147484947" r:id="rId2"/>
    <p:sldLayoutId id="2147484948" r:id="rId3"/>
    <p:sldLayoutId id="2147484949" r:id="rId4"/>
    <p:sldLayoutId id="2147484950" r:id="rId5"/>
    <p:sldLayoutId id="2147484951" r:id="rId6"/>
    <p:sldLayoutId id="2147484952" r:id="rId7"/>
    <p:sldLayoutId id="2147484953" r:id="rId8"/>
    <p:sldLayoutId id="2147484954" r:id="rId9"/>
    <p:sldLayoutId id="2147484955" r:id="rId10"/>
    <p:sldLayoutId id="2147484956" r:id="rId11"/>
  </p:sldLayoutIdLst>
  <p:transition spd="med">
    <p:cover dir="rd"/>
  </p:transition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>
          <a:solidFill>
            <a:schemeClr val="tx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>
          <a:solidFill>
            <a:schemeClr val="tx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>
          <a:solidFill>
            <a:schemeClr val="tx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>
          <a:solidFill>
            <a:schemeClr val="tx2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Times New Roman" pitchFamily="18" charset="0"/>
            </a:endParaRPr>
          </a:p>
        </p:txBody>
      </p:sp>
      <p:sp>
        <p:nvSpPr>
          <p:cNvPr id="273413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Дата 24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defRPr sz="1200">
                <a:solidFill>
                  <a:schemeClr val="accent1">
                    <a:shade val="75000"/>
                  </a:schemeClr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Нижний колонтитул 28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>
              <a:defRPr sz="1200">
                <a:solidFill>
                  <a:schemeClr val="accent1">
                    <a:shade val="75000"/>
                  </a:schemeClr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>
              <a:defRPr sz="1200">
                <a:solidFill>
                  <a:schemeClr val="accent1">
                    <a:shade val="75000"/>
                  </a:schemeClr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53A5B86B-6D13-42BD-B7ED-76110AD128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57" r:id="rId1"/>
    <p:sldLayoutId id="2147484958" r:id="rId2"/>
    <p:sldLayoutId id="2147484959" r:id="rId3"/>
    <p:sldLayoutId id="2147484960" r:id="rId4"/>
    <p:sldLayoutId id="2147484961" r:id="rId5"/>
    <p:sldLayoutId id="2147484962" r:id="rId6"/>
    <p:sldLayoutId id="2147484963" r:id="rId7"/>
    <p:sldLayoutId id="2147484964" r:id="rId8"/>
    <p:sldLayoutId id="2147484965" r:id="rId9"/>
    <p:sldLayoutId id="2147484966" r:id="rId10"/>
    <p:sldLayoutId id="2147484967" r:id="rId11"/>
  </p:sldLayoutIdLst>
  <p:transition spd="med">
    <p:cover dir="rd"/>
  </p:transition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>
          <a:solidFill>
            <a:schemeClr val="tx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>
          <a:solidFill>
            <a:schemeClr val="tx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>
          <a:solidFill>
            <a:schemeClr val="tx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>
          <a:solidFill>
            <a:schemeClr val="tx2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Дата 6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defRPr sz="1200">
                <a:solidFill>
                  <a:schemeClr val="accent1">
                    <a:shade val="75000"/>
                  </a:schemeClr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>
              <a:defRPr sz="1200">
                <a:solidFill>
                  <a:schemeClr val="accent1">
                    <a:shade val="75000"/>
                  </a:schemeClr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Номер слайда 30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>
              <a:defRPr sz="1200">
                <a:solidFill>
                  <a:schemeClr val="accent1">
                    <a:shade val="75000"/>
                  </a:schemeClr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221D5F77-A81A-44DC-9A0B-884A360606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68" r:id="rId1"/>
    <p:sldLayoutId id="2147484969" r:id="rId2"/>
    <p:sldLayoutId id="2147484970" r:id="rId3"/>
    <p:sldLayoutId id="2147484971" r:id="rId4"/>
    <p:sldLayoutId id="2147484972" r:id="rId5"/>
    <p:sldLayoutId id="2147484973" r:id="rId6"/>
    <p:sldLayoutId id="2147484974" r:id="rId7"/>
    <p:sldLayoutId id="2147484975" r:id="rId8"/>
    <p:sldLayoutId id="2147484976" r:id="rId9"/>
    <p:sldLayoutId id="2147484977" r:id="rId10"/>
    <p:sldLayoutId id="2147484978" r:id="rId11"/>
  </p:sldLayoutIdLst>
  <p:transition spd="med">
    <p:cover dir="rd"/>
  </p:transition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>
          <a:solidFill>
            <a:schemeClr val="tx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>
          <a:solidFill>
            <a:schemeClr val="tx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>
          <a:solidFill>
            <a:schemeClr val="tx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>
          <a:solidFill>
            <a:schemeClr val="tx2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Дата 3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defRPr sz="1200">
                <a:solidFill>
                  <a:schemeClr val="accent1">
                    <a:shade val="75000"/>
                  </a:schemeClr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>
              <a:defRPr sz="1200">
                <a:solidFill>
                  <a:schemeClr val="accent1">
                    <a:shade val="75000"/>
                  </a:schemeClr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>
              <a:defRPr sz="1200">
                <a:solidFill>
                  <a:schemeClr val="accent1">
                    <a:shade val="75000"/>
                  </a:schemeClr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853A97A3-53C7-414D-A20D-16DE80E311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79" r:id="rId1"/>
    <p:sldLayoutId id="2147484980" r:id="rId2"/>
    <p:sldLayoutId id="2147484981" r:id="rId3"/>
    <p:sldLayoutId id="2147484982" r:id="rId4"/>
    <p:sldLayoutId id="2147484983" r:id="rId5"/>
    <p:sldLayoutId id="2147484984" r:id="rId6"/>
    <p:sldLayoutId id="2147484985" r:id="rId7"/>
    <p:sldLayoutId id="2147484986" r:id="rId8"/>
    <p:sldLayoutId id="2147484987" r:id="rId9"/>
    <p:sldLayoutId id="2147484988" r:id="rId10"/>
    <p:sldLayoutId id="2147484989" r:id="rId11"/>
  </p:sldLayoutIdLst>
  <p:transition spd="med">
    <p:cover dir="rd"/>
  </p:transition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>
          <a:solidFill>
            <a:schemeClr val="tx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>
          <a:solidFill>
            <a:schemeClr val="tx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>
          <a:solidFill>
            <a:schemeClr val="tx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>
          <a:solidFill>
            <a:schemeClr val="tx2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grpSp>
        <p:nvGrpSpPr>
          <p:cNvPr id="276484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Times New Roman" pitchFamily="18" charset="0"/>
              </a:endParaRPr>
            </a:p>
          </p:txBody>
        </p:sp>
      </p:grpSp>
      <p:sp>
        <p:nvSpPr>
          <p:cNvPr id="276491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76492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2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>
              <a:defRPr sz="1200">
                <a:solidFill>
                  <a:schemeClr val="tx2">
                    <a:shade val="90000"/>
                  </a:schemeClr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Нижний колонтитул 18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>
              <a:defRPr sz="1200">
                <a:solidFill>
                  <a:schemeClr val="tx2">
                    <a:shade val="90000"/>
                  </a:schemeClr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26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>
              <a:defRPr sz="1200">
                <a:solidFill>
                  <a:schemeClr val="tx2">
                    <a:shade val="90000"/>
                  </a:schemeClr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E04FDE34-66A2-4B89-AB4D-4ADD5DAA1D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990" r:id="rId1"/>
    <p:sldLayoutId id="2147484991" r:id="rId2"/>
    <p:sldLayoutId id="2147484992" r:id="rId3"/>
    <p:sldLayoutId id="2147484993" r:id="rId4"/>
    <p:sldLayoutId id="2147484994" r:id="rId5"/>
    <p:sldLayoutId id="2147484995" r:id="rId6"/>
    <p:sldLayoutId id="2147484996" r:id="rId7"/>
    <p:sldLayoutId id="2147484997" r:id="rId8"/>
    <p:sldLayoutId id="2147484998" r:id="rId9"/>
    <p:sldLayoutId id="2147484999" r:id="rId10"/>
    <p:sldLayoutId id="2147485000" r:id="rId11"/>
  </p:sldLayoutIdLst>
  <p:transition spd="med">
    <p:cover dir="rd"/>
  </p:transition>
  <p:txStyles>
    <p:titleStyle>
      <a:lvl1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>
          <a:solidFill>
            <a:schemeClr val="tx1"/>
          </a:solidFill>
          <a:latin typeface="+mn-lt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>
          <a:solidFill>
            <a:schemeClr val="tx1"/>
          </a:solidFill>
          <a:latin typeface="+mn-lt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5pPr>
      <a:lvl6pPr marL="19192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6pPr>
      <a:lvl7pPr marL="23764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7pPr>
      <a:lvl8pPr marL="28336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8pPr>
      <a:lvl9pPr marL="32908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grpSp>
        <p:nvGrpSpPr>
          <p:cNvPr id="277508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Times New Roman" pitchFamily="18" charset="0"/>
              </a:endParaRPr>
            </a:p>
          </p:txBody>
        </p:sp>
      </p:grpSp>
      <p:sp>
        <p:nvSpPr>
          <p:cNvPr id="277515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77516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>
              <a:defRPr sz="1200">
                <a:solidFill>
                  <a:schemeClr val="tx2">
                    <a:shade val="90000"/>
                  </a:schemeClr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>
              <a:defRPr sz="1200">
                <a:solidFill>
                  <a:schemeClr val="tx2">
                    <a:shade val="90000"/>
                  </a:schemeClr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>
              <a:defRPr sz="1200">
                <a:solidFill>
                  <a:schemeClr val="tx2">
                    <a:shade val="90000"/>
                  </a:schemeClr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04DEDA31-9249-40D3-833D-54F67B667C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001" r:id="rId1"/>
    <p:sldLayoutId id="2147485002" r:id="rId2"/>
    <p:sldLayoutId id="2147485003" r:id="rId3"/>
    <p:sldLayoutId id="2147485004" r:id="rId4"/>
    <p:sldLayoutId id="2147485005" r:id="rId5"/>
    <p:sldLayoutId id="2147485006" r:id="rId6"/>
    <p:sldLayoutId id="2147485007" r:id="rId7"/>
    <p:sldLayoutId id="2147485008" r:id="rId8"/>
    <p:sldLayoutId id="2147485009" r:id="rId9"/>
    <p:sldLayoutId id="2147485010" r:id="rId10"/>
    <p:sldLayoutId id="2147485011" r:id="rId11"/>
  </p:sldLayoutIdLst>
  <p:transition spd="med">
    <p:cover dir="rd"/>
  </p:transition>
  <p:txStyles>
    <p:titleStyle>
      <a:lvl1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>
          <a:solidFill>
            <a:schemeClr val="tx1"/>
          </a:solidFill>
          <a:latin typeface="+mn-lt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>
          <a:solidFill>
            <a:schemeClr val="tx1"/>
          </a:solidFill>
          <a:latin typeface="+mn-lt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5pPr>
      <a:lvl6pPr marL="19192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6pPr>
      <a:lvl7pPr marL="23764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7pPr>
      <a:lvl8pPr marL="28336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8pPr>
      <a:lvl9pPr marL="32908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с одним вырезанным скругленным углом 13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Прямоугольный треугольник 14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78534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78535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9" name="Дата 4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>
              <a:defRPr sz="1200">
                <a:solidFill>
                  <a:schemeClr val="tx2">
                    <a:shade val="90000"/>
                  </a:schemeClr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Нижний колонтитул 5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>
              <a:defRPr sz="1200">
                <a:solidFill>
                  <a:schemeClr val="tx2">
                    <a:shade val="90000"/>
                  </a:schemeClr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609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>
              <a:defRPr sz="1200">
                <a:solidFill>
                  <a:schemeClr val="tx2">
                    <a:shade val="90000"/>
                  </a:schemeClr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39B09670-B63A-4616-9172-1DA158490C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12" r:id="rId1"/>
    <p:sldLayoutId id="2147485013" r:id="rId2"/>
    <p:sldLayoutId id="2147485014" r:id="rId3"/>
    <p:sldLayoutId id="2147485015" r:id="rId4"/>
    <p:sldLayoutId id="2147485016" r:id="rId5"/>
    <p:sldLayoutId id="2147485017" r:id="rId6"/>
    <p:sldLayoutId id="2147485018" r:id="rId7"/>
    <p:sldLayoutId id="2147485019" r:id="rId8"/>
    <p:sldLayoutId id="2147485020" r:id="rId9"/>
    <p:sldLayoutId id="2147485021" r:id="rId10"/>
    <p:sldLayoutId id="2147485022" r:id="rId11"/>
  </p:sldLayoutIdLst>
  <p:transition spd="med">
    <p:cover dir="rd"/>
  </p:transition>
  <p:txStyles>
    <p:titleStyle>
      <a:lvl1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>
          <a:solidFill>
            <a:schemeClr val="tx1"/>
          </a:solidFill>
          <a:latin typeface="+mn-lt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>
          <a:solidFill>
            <a:schemeClr val="tx1"/>
          </a:solidFill>
          <a:latin typeface="+mn-lt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5pPr>
      <a:lvl6pPr marL="19192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6pPr>
      <a:lvl7pPr marL="23764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7pPr>
      <a:lvl8pPr marL="28336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8pPr>
      <a:lvl9pPr marL="32908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8182" name="Текст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  <a:latin typeface="Times New Roman" pitchFamily="18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  <a:latin typeface="Times New Roman" pitchFamily="18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 smtClean="0">
                <a:solidFill>
                  <a:schemeClr val="tx2"/>
                </a:solidFill>
                <a:latin typeface="Times New Roman" pitchFamily="18" charset="0"/>
              </a:defRPr>
            </a:lvl1pPr>
            <a:extLst/>
          </a:lstStyle>
          <a:p>
            <a:pPr>
              <a:defRPr/>
            </a:pPr>
            <a:fld id="{27448C8E-C0CB-4502-8790-11F7C1F620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4" r:id="rId1"/>
    <p:sldLayoutId id="2147483935" r:id="rId2"/>
    <p:sldLayoutId id="2147483936" r:id="rId3"/>
    <p:sldLayoutId id="2147483937" r:id="rId4"/>
    <p:sldLayoutId id="2147483938" r:id="rId5"/>
    <p:sldLayoutId id="2147483939" r:id="rId6"/>
    <p:sldLayoutId id="2147483940" r:id="rId7"/>
    <p:sldLayoutId id="2147483941" r:id="rId8"/>
    <p:sldLayoutId id="2147483942" r:id="rId9"/>
    <p:sldLayoutId id="2147483943" r:id="rId10"/>
    <p:sldLayoutId id="2147483944" r:id="rId11"/>
  </p:sldLayoutIdLst>
  <p:transition spd="med">
    <p:cover dir="rd"/>
  </p:transition>
  <p:txStyles>
    <p:titleStyle>
      <a:lvl1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fontAlgn="base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>
          <a:solidFill>
            <a:srgbClr val="6C6C6C"/>
          </a:solidFill>
          <a:latin typeface="+mn-lt"/>
        </a:defRPr>
      </a:lvl2pPr>
      <a:lvl3pPr marL="758825" indent="-228600" algn="l" rtl="0" fontAlgn="base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>
          <a:solidFill>
            <a:schemeClr val="tx1"/>
          </a:solidFill>
          <a:latin typeface="+mn-lt"/>
        </a:defRPr>
      </a:lvl3pPr>
      <a:lvl4pPr marL="1004888" indent="-228600" algn="l" rtl="0" fontAlgn="base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>
          <a:solidFill>
            <a:srgbClr val="6C6C6C"/>
          </a:solidFill>
          <a:latin typeface="+mn-lt"/>
        </a:defRPr>
      </a:lvl4pPr>
      <a:lvl5pPr marL="1279525" indent="-228600" algn="l" rtl="0" fontAlgn="base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>
          <a:solidFill>
            <a:schemeClr val="tx1"/>
          </a:solidFill>
          <a:latin typeface="+mn-lt"/>
        </a:defRPr>
      </a:lvl5pPr>
      <a:lvl6pPr marL="1736725" indent="-228600" algn="l" rtl="0" fontAlgn="base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>
          <a:solidFill>
            <a:schemeClr val="tx1"/>
          </a:solidFill>
          <a:latin typeface="+mn-lt"/>
        </a:defRPr>
      </a:lvl6pPr>
      <a:lvl7pPr marL="2193925" indent="-228600" algn="l" rtl="0" fontAlgn="base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>
          <a:solidFill>
            <a:schemeClr val="tx1"/>
          </a:solidFill>
          <a:latin typeface="+mn-lt"/>
        </a:defRPr>
      </a:lvl7pPr>
      <a:lvl8pPr marL="2651125" indent="-228600" algn="l" rtl="0" fontAlgn="base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>
          <a:solidFill>
            <a:schemeClr val="tx1"/>
          </a:solidFill>
          <a:latin typeface="+mn-lt"/>
        </a:defRPr>
      </a:lvl8pPr>
      <a:lvl9pPr marL="3108325" indent="-228600" algn="l" rtl="0" fontAlgn="base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Прямоугольник 16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Times New Roman" pitchFamily="18" charset="0"/>
            </a:endParaRPr>
          </a:p>
        </p:txBody>
      </p:sp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Times New Roman" pitchFamily="18" charset="0"/>
            </a:endParaRPr>
          </a:p>
        </p:txBody>
      </p:sp>
      <p:sp>
        <p:nvSpPr>
          <p:cNvPr id="24" name="Прямая соединительная линия 23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Times New Roman" pitchFamily="18" charset="0"/>
            </a:endParaRPr>
          </a:p>
        </p:txBody>
      </p:sp>
      <p:sp>
        <p:nvSpPr>
          <p:cNvPr id="25" name="Прямая соединительная линия 24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Times New Roman" pitchFamily="18" charset="0"/>
            </a:endParaRPr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Times New Roman" pitchFamily="18" charset="0"/>
            </a:endParaRPr>
          </a:p>
        </p:txBody>
      </p:sp>
      <p:sp>
        <p:nvSpPr>
          <p:cNvPr id="27" name="Прямая соединительная линия 26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9" name="Овал 2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0" name="Овал 29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1" name="Овал 30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2" name="Овал 31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3" name="Овал 32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9571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34" name="Дата 27"/>
          <p:cNvSpPr>
            <a:spLocks noGrp="1"/>
          </p:cNvSpPr>
          <p:nvPr>
            <p:ph type="dt" sz="half" idx="2"/>
          </p:nvPr>
        </p:nvSpPr>
        <p:spPr bwMode="auto">
          <a:xfrm rot="5400000">
            <a:off x="7764463" y="1174750"/>
            <a:ext cx="2286000" cy="381000"/>
          </a:xfrm>
          <a:prstGeom prst="rect">
            <a:avLst/>
          </a:prstGeom>
        </p:spPr>
        <p:txBody>
          <a:bodyPr vert="horz" anchor="ctr" anchorCtr="0"/>
          <a:lstStyle>
            <a:lvl1pPr algn="r">
              <a:defRPr sz="1200">
                <a:solidFill>
                  <a:schemeClr val="tx2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" name="Нижний колонтитул 16"/>
          <p:cNvSpPr>
            <a:spLocks noGrp="1"/>
          </p:cNvSpPr>
          <p:nvPr>
            <p:ph type="ftr" sz="quarter" idx="3"/>
          </p:nvPr>
        </p:nvSpPr>
        <p:spPr bwMode="auto">
          <a:xfrm rot="5400000">
            <a:off x="7077076" y="4181475"/>
            <a:ext cx="3657600" cy="384175"/>
          </a:xfrm>
          <a:prstGeom prst="rect">
            <a:avLst/>
          </a:prstGeom>
        </p:spPr>
        <p:txBody>
          <a:bodyPr vert="horz" anchor="ctr" anchorCtr="0"/>
          <a:lstStyle>
            <a:lvl1pPr>
              <a:defRPr sz="1200">
                <a:solidFill>
                  <a:schemeClr val="tx2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" name="Номер слайда 28"/>
          <p:cNvSpPr>
            <a:spLocks noGrp="1"/>
          </p:cNvSpPr>
          <p:nvPr>
            <p:ph type="sldNum" sz="quarter" idx="4"/>
          </p:nvPr>
        </p:nvSpPr>
        <p:spPr bwMode="auto">
          <a:xfrm>
            <a:off x="1325563" y="4929188"/>
            <a:ext cx="609600" cy="517525"/>
          </a:xfrm>
          <a:prstGeom prst="rect">
            <a:avLst/>
          </a:prstGeom>
        </p:spPr>
        <p:txBody>
          <a:bodyPr vert="horz" anchor="ctr"/>
          <a:lstStyle>
            <a:lvl1pPr algn="ctr">
              <a:defRPr sz="1400" b="1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17E62D0F-E76B-4A30-B1E0-657FA68A61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23" r:id="rId1"/>
    <p:sldLayoutId id="2147485024" r:id="rId2"/>
    <p:sldLayoutId id="2147485025" r:id="rId3"/>
    <p:sldLayoutId id="2147485026" r:id="rId4"/>
    <p:sldLayoutId id="2147485027" r:id="rId5"/>
    <p:sldLayoutId id="2147485028" r:id="rId6"/>
    <p:sldLayoutId id="2147485029" r:id="rId7"/>
    <p:sldLayoutId id="2147485030" r:id="rId8"/>
    <p:sldLayoutId id="2147485031" r:id="rId9"/>
    <p:sldLayoutId id="2147485032" r:id="rId10"/>
    <p:sldLayoutId id="2147485033" r:id="rId11"/>
  </p:sldLayoutIdLst>
  <p:transition spd="med">
    <p:cover dir="rd"/>
  </p:transition>
  <p:txStyles>
    <p:titleStyle>
      <a:lvl1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>
          <a:solidFill>
            <a:schemeClr val="tx1"/>
          </a:solidFill>
          <a:latin typeface="+mn-lt"/>
        </a:defRPr>
      </a:lvl2pPr>
      <a:lvl3pPr marL="914400" indent="-182563" algn="l" rtl="0" fontAlgn="base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>
          <a:solidFill>
            <a:schemeClr val="tx1"/>
          </a:solidFill>
          <a:latin typeface="+mn-lt"/>
        </a:defRPr>
      </a:lvl3pPr>
      <a:lvl4pPr marL="1187450" indent="-182563" algn="l" rtl="0" fontAlgn="base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>
          <a:solidFill>
            <a:schemeClr val="tx1"/>
          </a:solidFill>
          <a:latin typeface="+mn-lt"/>
        </a:defRPr>
      </a:lvl4pPr>
      <a:lvl5pPr marL="1462088" indent="-182563" algn="l" rtl="0" fontAlgn="base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5pPr>
      <a:lvl6pPr marL="1919288" indent="-182563" algn="l" rtl="0" fontAlgn="base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6pPr>
      <a:lvl7pPr marL="2376488" indent="-182563" algn="l" rtl="0" fontAlgn="base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7pPr>
      <a:lvl8pPr marL="2833688" indent="-182563" algn="l" rtl="0" fontAlgn="base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8pPr>
      <a:lvl9pPr marL="3290888" indent="-182563" algn="l" rtl="0" fontAlgn="base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Times New Roman" pitchFamily="18" charset="0"/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Times New Roman" pitchFamily="18" charset="0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80585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5" name="Дата 6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rtlCol="0" anchor="ctr" anchorCtr="0"/>
          <a:lstStyle>
            <a:lvl1pPr algn="r">
              <a:defRPr sz="1200">
                <a:solidFill>
                  <a:schemeClr val="tx2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Номер слайда 8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rtlCol="0" anchor="ctr"/>
          <a:lstStyle>
            <a:lvl1pPr algn="ctr">
              <a:defRPr sz="1400" b="1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217DDCD6-2B78-4CA8-A7B5-7BA3D4C5D4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8" name="Нижний колонтитул 9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rtlCol="0" anchor="ctr" anchorCtr="0"/>
          <a:lstStyle>
            <a:lvl1pPr>
              <a:defRPr sz="1200">
                <a:solidFill>
                  <a:schemeClr val="tx2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34" r:id="rId1"/>
    <p:sldLayoutId id="2147485035" r:id="rId2"/>
    <p:sldLayoutId id="2147485036" r:id="rId3"/>
    <p:sldLayoutId id="2147485037" r:id="rId4"/>
    <p:sldLayoutId id="2147485038" r:id="rId5"/>
    <p:sldLayoutId id="2147485039" r:id="rId6"/>
    <p:sldLayoutId id="2147485040" r:id="rId7"/>
    <p:sldLayoutId id="2147485041" r:id="rId8"/>
    <p:sldLayoutId id="2147485042" r:id="rId9"/>
    <p:sldLayoutId id="2147485043" r:id="rId10"/>
    <p:sldLayoutId id="2147485044" r:id="rId11"/>
  </p:sldLayoutIdLst>
  <p:transition spd="med">
    <p:cover dir="rd"/>
  </p:transition>
  <p:txStyles>
    <p:titleStyle>
      <a:lvl1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>
          <a:solidFill>
            <a:schemeClr val="tx1"/>
          </a:solidFill>
          <a:latin typeface="+mn-lt"/>
        </a:defRPr>
      </a:lvl2pPr>
      <a:lvl3pPr marL="914400" indent="-182563" algn="l" rtl="0" fontAlgn="base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>
          <a:solidFill>
            <a:schemeClr val="tx1"/>
          </a:solidFill>
          <a:latin typeface="+mn-lt"/>
        </a:defRPr>
      </a:lvl3pPr>
      <a:lvl4pPr marL="1187450" indent="-182563" algn="l" rtl="0" fontAlgn="base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>
          <a:solidFill>
            <a:schemeClr val="tx1"/>
          </a:solidFill>
          <a:latin typeface="+mn-lt"/>
        </a:defRPr>
      </a:lvl4pPr>
      <a:lvl5pPr marL="1462088" indent="-182563" algn="l" rtl="0" fontAlgn="base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5pPr>
      <a:lvl6pPr marL="1919288" indent="-182563" algn="l" rtl="0" fontAlgn="base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6pPr>
      <a:lvl7pPr marL="2376488" indent="-182563" algn="l" rtl="0" fontAlgn="base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7pPr>
      <a:lvl8pPr marL="2833688" indent="-182563" algn="l" rtl="0" fontAlgn="base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8pPr>
      <a:lvl9pPr marL="3290888" indent="-182563" algn="l" rtl="0" fontAlgn="base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Прямоугольник 16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Times New Roman" pitchFamily="18" charset="0"/>
            </a:endParaRPr>
          </a:p>
        </p:txBody>
      </p:sp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Times New Roman" pitchFamily="18" charset="0"/>
            </a:endParaRPr>
          </a:p>
        </p:txBody>
      </p:sp>
      <p:sp>
        <p:nvSpPr>
          <p:cNvPr id="24" name="Прямая соединительная линия 23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Times New Roman" pitchFamily="18" charset="0"/>
            </a:endParaRPr>
          </a:p>
        </p:txBody>
      </p:sp>
      <p:sp>
        <p:nvSpPr>
          <p:cNvPr id="25" name="Прямая соединительная линия 24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Times New Roman" pitchFamily="18" charset="0"/>
            </a:endParaRPr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8" name="Овал 27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9" name="Овал 28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0" name="Овал 29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1" name="Овал 30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2" name="Овал 31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3" name="Прямая соединительная линия 32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Times New Roman" pitchFamily="18" charset="0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81619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34" name="Дата 3"/>
          <p:cNvSpPr>
            <a:spLocks noGrp="1"/>
          </p:cNvSpPr>
          <p:nvPr>
            <p:ph type="dt" sz="half" idx="2"/>
          </p:nvPr>
        </p:nvSpPr>
        <p:spPr bwMode="auto">
          <a:xfrm rot="5400000">
            <a:off x="7762875" y="1169988"/>
            <a:ext cx="2286000" cy="381000"/>
          </a:xfrm>
          <a:prstGeom prst="rect">
            <a:avLst/>
          </a:prstGeom>
        </p:spPr>
        <p:txBody>
          <a:bodyPr vert="horz" anchor="ctr" anchorCtr="0"/>
          <a:lstStyle>
            <a:lvl1pPr algn="r">
              <a:defRPr sz="1200">
                <a:solidFill>
                  <a:schemeClr val="tx2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 rot="5400000">
            <a:off x="7077076" y="4178300"/>
            <a:ext cx="3657600" cy="384175"/>
          </a:xfrm>
          <a:prstGeom prst="rect">
            <a:avLst/>
          </a:prstGeom>
        </p:spPr>
        <p:txBody>
          <a:bodyPr vert="horz" anchor="ctr" anchorCtr="0"/>
          <a:lstStyle>
            <a:lvl1pPr>
              <a:defRPr sz="1200">
                <a:solidFill>
                  <a:schemeClr val="tx2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1339850" y="4929188"/>
            <a:ext cx="609600" cy="517525"/>
          </a:xfrm>
          <a:prstGeom prst="rect">
            <a:avLst/>
          </a:prstGeom>
        </p:spPr>
        <p:txBody>
          <a:bodyPr vert="horz" anchor="ctr"/>
          <a:lstStyle>
            <a:lvl1pPr algn="ctr">
              <a:defRPr sz="1400" b="1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63A52E46-F9BE-4A31-8D10-47D73701AE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045" r:id="rId1"/>
    <p:sldLayoutId id="2147485046" r:id="rId2"/>
    <p:sldLayoutId id="2147485047" r:id="rId3"/>
    <p:sldLayoutId id="2147485048" r:id="rId4"/>
    <p:sldLayoutId id="2147485049" r:id="rId5"/>
    <p:sldLayoutId id="2147485050" r:id="rId6"/>
    <p:sldLayoutId id="2147485051" r:id="rId7"/>
    <p:sldLayoutId id="2147485052" r:id="rId8"/>
    <p:sldLayoutId id="2147485053" r:id="rId9"/>
    <p:sldLayoutId id="2147485054" r:id="rId10"/>
    <p:sldLayoutId id="2147485055" r:id="rId11"/>
  </p:sldLayoutIdLst>
  <p:transition spd="med">
    <p:cover dir="rd"/>
  </p:transition>
  <p:txStyles>
    <p:titleStyle>
      <a:lvl1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>
          <a:solidFill>
            <a:schemeClr val="tx1"/>
          </a:solidFill>
          <a:latin typeface="+mn-lt"/>
        </a:defRPr>
      </a:lvl2pPr>
      <a:lvl3pPr marL="914400" indent="-182563" algn="l" rtl="0" fontAlgn="base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>
          <a:solidFill>
            <a:schemeClr val="tx1"/>
          </a:solidFill>
          <a:latin typeface="+mn-lt"/>
        </a:defRPr>
      </a:lvl3pPr>
      <a:lvl4pPr marL="1187450" indent="-182563" algn="l" rtl="0" fontAlgn="base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>
          <a:solidFill>
            <a:schemeClr val="tx1"/>
          </a:solidFill>
          <a:latin typeface="+mn-lt"/>
        </a:defRPr>
      </a:lvl4pPr>
      <a:lvl5pPr marL="1462088" indent="-182563" algn="l" rtl="0" fontAlgn="base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5pPr>
      <a:lvl6pPr marL="1919288" indent="-182563" algn="l" rtl="0" fontAlgn="base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6pPr>
      <a:lvl7pPr marL="2376488" indent="-182563" algn="l" rtl="0" fontAlgn="base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7pPr>
      <a:lvl8pPr marL="2833688" indent="-182563" algn="l" rtl="0" fontAlgn="base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8pPr>
      <a:lvl9pPr marL="3290888" indent="-182563" algn="l" rtl="0" fontAlgn="base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Times New Roman" pitchFamily="18" charset="0"/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Times New Roman" pitchFamily="18" charset="0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82633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5" name="Дата 5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rtlCol="0" anchor="ctr" anchorCtr="0"/>
          <a:lstStyle>
            <a:lvl1pPr algn="r">
              <a:defRPr sz="1200">
                <a:solidFill>
                  <a:schemeClr val="tx2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rtlCol="0" anchor="ctr"/>
          <a:lstStyle>
            <a:lvl1pPr algn="ctr">
              <a:defRPr sz="1400" b="1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114C6BC1-B336-4D2B-BCD8-1899D6E007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8" name="Нижний колонтитул 7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rtlCol="0" anchor="ctr" anchorCtr="0"/>
          <a:lstStyle>
            <a:lvl1pPr>
              <a:defRPr sz="1200">
                <a:solidFill>
                  <a:schemeClr val="tx2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56" r:id="rId1"/>
    <p:sldLayoutId id="2147485057" r:id="rId2"/>
    <p:sldLayoutId id="2147485058" r:id="rId3"/>
    <p:sldLayoutId id="2147485059" r:id="rId4"/>
    <p:sldLayoutId id="2147485060" r:id="rId5"/>
    <p:sldLayoutId id="2147485061" r:id="rId6"/>
    <p:sldLayoutId id="2147485062" r:id="rId7"/>
    <p:sldLayoutId id="2147485063" r:id="rId8"/>
    <p:sldLayoutId id="2147485064" r:id="rId9"/>
    <p:sldLayoutId id="2147485065" r:id="rId10"/>
    <p:sldLayoutId id="2147485066" r:id="rId11"/>
  </p:sldLayoutIdLst>
  <p:transition spd="med">
    <p:cover dir="rd"/>
  </p:transition>
  <p:txStyles>
    <p:titleStyle>
      <a:lvl1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>
          <a:solidFill>
            <a:schemeClr val="tx1"/>
          </a:solidFill>
          <a:latin typeface="+mn-lt"/>
        </a:defRPr>
      </a:lvl2pPr>
      <a:lvl3pPr marL="914400" indent="-182563" algn="l" rtl="0" fontAlgn="base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>
          <a:solidFill>
            <a:schemeClr val="tx1"/>
          </a:solidFill>
          <a:latin typeface="+mn-lt"/>
        </a:defRPr>
      </a:lvl3pPr>
      <a:lvl4pPr marL="1187450" indent="-182563" algn="l" rtl="0" fontAlgn="base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>
          <a:solidFill>
            <a:schemeClr val="tx1"/>
          </a:solidFill>
          <a:latin typeface="+mn-lt"/>
        </a:defRPr>
      </a:lvl4pPr>
      <a:lvl5pPr marL="1462088" indent="-182563" algn="l" rtl="0" fontAlgn="base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5pPr>
      <a:lvl6pPr marL="1919288" indent="-182563" algn="l" rtl="0" fontAlgn="base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6pPr>
      <a:lvl7pPr marL="2376488" indent="-182563" algn="l" rtl="0" fontAlgn="base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7pPr>
      <a:lvl8pPr marL="2833688" indent="-182563" algn="l" rtl="0" fontAlgn="base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8pPr>
      <a:lvl9pPr marL="3290888" indent="-182563" algn="l" rtl="0" fontAlgn="base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Times New Roman" pitchFamily="18" charset="0"/>
            </a:endParaRPr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Times New Roman" pitchFamily="18" charset="0"/>
            </a:endParaRPr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Times New Roman" pitchFamily="18" charset="0"/>
            </a:endParaRPr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Times New Roman" pitchFamily="18" charset="0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8365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5" name="Дата 20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rtlCol="0" anchor="ctr" anchorCtr="0"/>
          <a:lstStyle>
            <a:lvl1pPr algn="r">
              <a:defRPr sz="1200">
                <a:solidFill>
                  <a:schemeClr val="tx2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rtlCol="0" anchor="ctr"/>
          <a:lstStyle>
            <a:lvl1pPr algn="ctr">
              <a:defRPr sz="1400" b="1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E53CD780-5E3B-431A-B03D-977708C162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7" name="Нижний колонтитул 2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rtlCol="0" anchor="ctr" anchorCtr="0"/>
          <a:lstStyle>
            <a:lvl1pPr>
              <a:defRPr sz="1200">
                <a:solidFill>
                  <a:schemeClr val="tx2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67" r:id="rId1"/>
    <p:sldLayoutId id="2147485068" r:id="rId2"/>
    <p:sldLayoutId id="2147485069" r:id="rId3"/>
    <p:sldLayoutId id="2147485070" r:id="rId4"/>
    <p:sldLayoutId id="2147485071" r:id="rId5"/>
    <p:sldLayoutId id="2147485072" r:id="rId6"/>
    <p:sldLayoutId id="2147485073" r:id="rId7"/>
    <p:sldLayoutId id="2147485074" r:id="rId8"/>
    <p:sldLayoutId id="2147485075" r:id="rId9"/>
    <p:sldLayoutId id="2147485076" r:id="rId10"/>
    <p:sldLayoutId id="2147485077" r:id="rId11"/>
  </p:sldLayoutIdLst>
  <p:transition spd="med">
    <p:cover dir="rd"/>
  </p:transition>
  <p:txStyles>
    <p:titleStyle>
      <a:lvl1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>
          <a:solidFill>
            <a:schemeClr val="tx1"/>
          </a:solidFill>
          <a:latin typeface="+mn-lt"/>
        </a:defRPr>
      </a:lvl2pPr>
      <a:lvl3pPr marL="914400" indent="-182563" algn="l" rtl="0" fontAlgn="base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>
          <a:solidFill>
            <a:schemeClr val="tx1"/>
          </a:solidFill>
          <a:latin typeface="+mn-lt"/>
        </a:defRPr>
      </a:lvl3pPr>
      <a:lvl4pPr marL="1187450" indent="-182563" algn="l" rtl="0" fontAlgn="base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>
          <a:solidFill>
            <a:schemeClr val="tx1"/>
          </a:solidFill>
          <a:latin typeface="+mn-lt"/>
        </a:defRPr>
      </a:lvl4pPr>
      <a:lvl5pPr marL="1462088" indent="-182563" algn="l" rtl="0" fontAlgn="base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5pPr>
      <a:lvl6pPr marL="1919288" indent="-182563" algn="l" rtl="0" fontAlgn="base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6pPr>
      <a:lvl7pPr marL="2376488" indent="-182563" algn="l" rtl="0" fontAlgn="base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7pPr>
      <a:lvl8pPr marL="2833688" indent="-182563" algn="l" rtl="0" fontAlgn="base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8pPr>
      <a:lvl9pPr marL="3290888" indent="-182563" algn="l" rtl="0" fontAlgn="base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Times New Roman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Times New Roman" pitchFamily="18" charset="0"/>
            </a:endParaRPr>
          </a:p>
        </p:txBody>
      </p:sp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Times New Roman" pitchFamily="18" charset="0"/>
            </a:endParaRPr>
          </a:p>
        </p:txBody>
      </p:sp>
      <p:sp>
        <p:nvSpPr>
          <p:cNvPr id="24" name="Прямая соединительная линия 23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Times New Roman" pitchFamily="18" charset="0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84682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5" name="Дата 16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rtlCol="0" anchor="ctr" anchorCtr="0"/>
          <a:lstStyle>
            <a:lvl1pPr algn="r">
              <a:defRPr sz="1200">
                <a:solidFill>
                  <a:schemeClr val="tx2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rtlCol="0" anchor="ctr"/>
          <a:lstStyle>
            <a:lvl1pPr algn="ctr">
              <a:defRPr sz="1400" b="1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4A70E43C-2EE4-416B-894D-6365671FCC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7" name="Нижний колонтитул 20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rtlCol="0" anchor="ctr" anchorCtr="0"/>
          <a:lstStyle>
            <a:lvl1pPr>
              <a:defRPr sz="1200">
                <a:solidFill>
                  <a:schemeClr val="tx2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78" r:id="rId1"/>
    <p:sldLayoutId id="2147485079" r:id="rId2"/>
    <p:sldLayoutId id="2147485080" r:id="rId3"/>
    <p:sldLayoutId id="2147485081" r:id="rId4"/>
    <p:sldLayoutId id="2147485082" r:id="rId5"/>
    <p:sldLayoutId id="2147485083" r:id="rId6"/>
    <p:sldLayoutId id="2147485084" r:id="rId7"/>
    <p:sldLayoutId id="2147485085" r:id="rId8"/>
    <p:sldLayoutId id="2147485086" r:id="rId9"/>
    <p:sldLayoutId id="2147485087" r:id="rId10"/>
    <p:sldLayoutId id="2147485088" r:id="rId11"/>
  </p:sldLayoutIdLst>
  <p:transition spd="med">
    <p:cover dir="rd"/>
  </p:transition>
  <p:txStyles>
    <p:titleStyle>
      <a:lvl1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>
          <a:solidFill>
            <a:schemeClr val="tx1"/>
          </a:solidFill>
          <a:latin typeface="+mn-lt"/>
        </a:defRPr>
      </a:lvl2pPr>
      <a:lvl3pPr marL="914400" indent="-182563" algn="l" rtl="0" fontAlgn="base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>
          <a:solidFill>
            <a:schemeClr val="tx1"/>
          </a:solidFill>
          <a:latin typeface="+mn-lt"/>
        </a:defRPr>
      </a:lvl3pPr>
      <a:lvl4pPr marL="1187450" indent="-182563" algn="l" rtl="0" fontAlgn="base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>
          <a:solidFill>
            <a:schemeClr val="tx1"/>
          </a:solidFill>
          <a:latin typeface="+mn-lt"/>
        </a:defRPr>
      </a:lvl4pPr>
      <a:lvl5pPr marL="1462088" indent="-182563" algn="l" rtl="0" fontAlgn="base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5pPr>
      <a:lvl6pPr marL="1919288" indent="-182563" algn="l" rtl="0" fontAlgn="base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6pPr>
      <a:lvl7pPr marL="2376488" indent="-182563" algn="l" rtl="0" fontAlgn="base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7pPr>
      <a:lvl8pPr marL="2833688" indent="-182563" algn="l" rtl="0" fontAlgn="base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8pPr>
      <a:lvl9pPr marL="3290888" indent="-182563" algn="l" rtl="0" fontAlgn="base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474747"/>
            </a:gs>
            <a:gs pos="60001">
              <a:srgbClr val="626262"/>
            </a:gs>
            <a:gs pos="100000">
              <a:srgbClr val="8C8C8C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Равнобедренный треугольник 9"/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85703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2" name="Дата 27"/>
          <p:cNvSpPr>
            <a:spLocks noGrp="1"/>
          </p:cNvSpPr>
          <p:nvPr>
            <p:ph type="dt" sz="half" idx="2"/>
          </p:nvPr>
        </p:nvSpPr>
        <p:spPr>
          <a:xfrm>
            <a:off x="1371600" y="6011863"/>
            <a:ext cx="5791200" cy="365125"/>
          </a:xfrm>
          <a:prstGeom prst="rect">
            <a:avLst/>
          </a:prstGeom>
        </p:spPr>
        <p:txBody>
          <a:bodyPr vert="horz" tIns="0" bIns="0" anchor="t"/>
          <a:lstStyle>
            <a:lvl1pPr algn="r">
              <a:defRPr sz="10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Нижний колонтитул 16"/>
          <p:cNvSpPr>
            <a:spLocks noGrp="1"/>
          </p:cNvSpPr>
          <p:nvPr>
            <p:ph type="ftr" sz="quarter" idx="3"/>
          </p:nvPr>
        </p:nvSpPr>
        <p:spPr>
          <a:xfrm>
            <a:off x="1371600" y="5649913"/>
            <a:ext cx="5791200" cy="365125"/>
          </a:xfrm>
          <a:prstGeom prst="rect">
            <a:avLst/>
          </a:prstGeom>
        </p:spPr>
        <p:txBody>
          <a:bodyPr vert="horz" tIns="0" bIns="0" anchor="b"/>
          <a:lstStyle>
            <a:lvl1pPr algn="r">
              <a:defRPr sz="11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28"/>
          <p:cNvSpPr>
            <a:spLocks noGrp="1"/>
          </p:cNvSpPr>
          <p:nvPr>
            <p:ph type="sldNum" sz="quarter" idx="4"/>
          </p:nvPr>
        </p:nvSpPr>
        <p:spPr>
          <a:xfrm>
            <a:off x="8391525" y="5753100"/>
            <a:ext cx="503238" cy="365125"/>
          </a:xfrm>
          <a:prstGeom prst="rect">
            <a:avLst/>
          </a:prstGeom>
        </p:spPr>
        <p:txBody>
          <a:bodyPr vert="horz" anchor="ctr"/>
          <a:lstStyle>
            <a:lvl1pPr algn="ctr">
              <a:defRPr sz="1300" smtClean="0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52CA9A9F-9FBD-4AEA-92F4-413E5A4B85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089" r:id="rId1"/>
    <p:sldLayoutId id="2147485090" r:id="rId2"/>
    <p:sldLayoutId id="2147485091" r:id="rId3"/>
    <p:sldLayoutId id="2147485092" r:id="rId4"/>
    <p:sldLayoutId id="2147485093" r:id="rId5"/>
    <p:sldLayoutId id="2147485094" r:id="rId6"/>
    <p:sldLayoutId id="2147485095" r:id="rId7"/>
    <p:sldLayoutId id="2147485096" r:id="rId8"/>
    <p:sldLayoutId id="2147485097" r:id="rId9"/>
    <p:sldLayoutId id="2147485098" r:id="rId10"/>
    <p:sldLayoutId id="2147485099" r:id="rId11"/>
  </p:sldLayoutIdLst>
  <p:transition spd="med">
    <p:cover dir="rd"/>
  </p:transition>
  <p:txStyles>
    <p:titleStyle>
      <a:lvl1pPr marL="4841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+mj-lt"/>
          <a:ea typeface="+mj-ea"/>
          <a:cs typeface="+mj-cs"/>
        </a:defRPr>
      </a:lvl1pPr>
      <a:lvl2pPr marL="4841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2pPr>
      <a:lvl3pPr marL="4841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3pPr>
      <a:lvl4pPr marL="4841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4pPr>
      <a:lvl5pPr marL="4841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5pPr>
      <a:lvl6pPr marL="9413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6pPr>
      <a:lvl7pPr marL="13985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7pPr>
      <a:lvl8pPr marL="18557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8pPr>
      <a:lvl9pPr marL="23129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9pPr>
    </p:titleStyle>
    <p:bodyStyle>
      <a:lvl1pPr marL="447675" indent="-3825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>
          <a:solidFill>
            <a:schemeClr val="tx1"/>
          </a:solidFill>
          <a:latin typeface="+mn-lt"/>
        </a:defRPr>
      </a:lvl2pPr>
      <a:lvl3pPr marL="11049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>
          <a:solidFill>
            <a:schemeClr val="tx1"/>
          </a:solidFill>
          <a:latin typeface="+mn-lt"/>
        </a:defRPr>
      </a:lvl3pPr>
      <a:lvl4pPr marL="1371600" indent="-2095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4pPr>
      <a:lvl5pPr marL="1600200" indent="-209550" algn="l" rtl="0" fontAlgn="base">
        <a:spcBef>
          <a:spcPct val="20000"/>
        </a:spcBef>
        <a:spcAft>
          <a:spcPct val="0"/>
        </a:spcAft>
        <a:buClr>
          <a:srgbClr val="FF90B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5pPr>
      <a:lvl6pPr marL="2057400" indent="-209550" algn="l" rtl="0" fontAlgn="base">
        <a:spcBef>
          <a:spcPct val="20000"/>
        </a:spcBef>
        <a:spcAft>
          <a:spcPct val="0"/>
        </a:spcAft>
        <a:buClr>
          <a:srgbClr val="FF90B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6pPr>
      <a:lvl7pPr marL="2514600" indent="-209550" algn="l" rtl="0" fontAlgn="base">
        <a:spcBef>
          <a:spcPct val="20000"/>
        </a:spcBef>
        <a:spcAft>
          <a:spcPct val="0"/>
        </a:spcAft>
        <a:buClr>
          <a:srgbClr val="FF90B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7pPr>
      <a:lvl8pPr marL="2971800" indent="-209550" algn="l" rtl="0" fontAlgn="base">
        <a:spcBef>
          <a:spcPct val="20000"/>
        </a:spcBef>
        <a:spcAft>
          <a:spcPct val="0"/>
        </a:spcAft>
        <a:buClr>
          <a:srgbClr val="FF90B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8pPr>
      <a:lvl9pPr marL="3429000" indent="-209550" algn="l" rtl="0" fontAlgn="base">
        <a:spcBef>
          <a:spcPct val="20000"/>
        </a:spcBef>
        <a:spcAft>
          <a:spcPct val="0"/>
        </a:spcAft>
        <a:buClr>
          <a:srgbClr val="FF90B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474747"/>
            </a:gs>
            <a:gs pos="60001">
              <a:srgbClr val="626262"/>
            </a:gs>
            <a:gs pos="100000">
              <a:srgbClr val="8C8C8C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86726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3"/>
          <p:cNvSpPr>
            <a:spLocks noGrp="1"/>
          </p:cNvSpPr>
          <p:nvPr>
            <p:ph type="dt" sz="half" idx="2"/>
          </p:nvPr>
        </p:nvSpPr>
        <p:spPr>
          <a:xfrm>
            <a:off x="4791075" y="6480175"/>
            <a:ext cx="2133600" cy="301625"/>
          </a:xfrm>
          <a:prstGeom prst="rect">
            <a:avLst/>
          </a:prstGeom>
        </p:spPr>
        <p:txBody>
          <a:bodyPr vert="horz" anchor="b"/>
          <a:lstStyle>
            <a:lvl1pPr>
              <a:defRPr sz="10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0037"/>
          </a:xfrm>
          <a:prstGeom prst="rect">
            <a:avLst/>
          </a:prstGeom>
        </p:spPr>
        <p:txBody>
          <a:bodyPr vert="horz" anchor="b"/>
          <a:lstStyle>
            <a:lvl1pPr algn="r">
              <a:defRPr sz="10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anchor="b"/>
          <a:lstStyle>
            <a:lvl1pPr algn="ct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9362D51-BA58-4105-9A85-CD212D5B6A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100" r:id="rId1"/>
    <p:sldLayoutId id="2147485101" r:id="rId2"/>
    <p:sldLayoutId id="2147485102" r:id="rId3"/>
    <p:sldLayoutId id="2147485103" r:id="rId4"/>
    <p:sldLayoutId id="2147485104" r:id="rId5"/>
    <p:sldLayoutId id="2147485105" r:id="rId6"/>
    <p:sldLayoutId id="2147485106" r:id="rId7"/>
    <p:sldLayoutId id="2147485107" r:id="rId8"/>
    <p:sldLayoutId id="2147485108" r:id="rId9"/>
    <p:sldLayoutId id="2147485109" r:id="rId10"/>
    <p:sldLayoutId id="2147485110" r:id="rId11"/>
  </p:sldLayoutIdLst>
  <p:transition spd="med">
    <p:cover dir="rd"/>
  </p:transition>
  <p:txStyles>
    <p:titleStyle>
      <a:lvl1pPr marL="4841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+mj-lt"/>
          <a:ea typeface="+mj-ea"/>
          <a:cs typeface="+mj-cs"/>
        </a:defRPr>
      </a:lvl1pPr>
      <a:lvl2pPr marL="4841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2pPr>
      <a:lvl3pPr marL="4841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3pPr>
      <a:lvl4pPr marL="4841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4pPr>
      <a:lvl5pPr marL="4841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5pPr>
      <a:lvl6pPr marL="9413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6pPr>
      <a:lvl7pPr marL="13985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7pPr>
      <a:lvl8pPr marL="18557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8pPr>
      <a:lvl9pPr marL="23129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9pPr>
    </p:titleStyle>
    <p:bodyStyle>
      <a:lvl1pPr marL="447675" indent="-3825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>
          <a:solidFill>
            <a:schemeClr val="tx1"/>
          </a:solidFill>
          <a:latin typeface="+mn-lt"/>
        </a:defRPr>
      </a:lvl2pPr>
      <a:lvl3pPr marL="11049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>
          <a:solidFill>
            <a:schemeClr val="tx1"/>
          </a:solidFill>
          <a:latin typeface="+mn-lt"/>
        </a:defRPr>
      </a:lvl3pPr>
      <a:lvl4pPr marL="1371600" indent="-2095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4pPr>
      <a:lvl5pPr marL="1600200" indent="-209550" algn="l" rtl="0" fontAlgn="base">
        <a:spcBef>
          <a:spcPct val="20000"/>
        </a:spcBef>
        <a:spcAft>
          <a:spcPct val="0"/>
        </a:spcAft>
        <a:buClr>
          <a:srgbClr val="FF90B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5pPr>
      <a:lvl6pPr marL="2057400" indent="-209550" algn="l" rtl="0" fontAlgn="base">
        <a:spcBef>
          <a:spcPct val="20000"/>
        </a:spcBef>
        <a:spcAft>
          <a:spcPct val="0"/>
        </a:spcAft>
        <a:buClr>
          <a:srgbClr val="FF90B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6pPr>
      <a:lvl7pPr marL="2514600" indent="-209550" algn="l" rtl="0" fontAlgn="base">
        <a:spcBef>
          <a:spcPct val="20000"/>
        </a:spcBef>
        <a:spcAft>
          <a:spcPct val="0"/>
        </a:spcAft>
        <a:buClr>
          <a:srgbClr val="FF90B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7pPr>
      <a:lvl8pPr marL="2971800" indent="-209550" algn="l" rtl="0" fontAlgn="base">
        <a:spcBef>
          <a:spcPct val="20000"/>
        </a:spcBef>
        <a:spcAft>
          <a:spcPct val="0"/>
        </a:spcAft>
        <a:buClr>
          <a:srgbClr val="FF90B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8pPr>
      <a:lvl9pPr marL="3429000" indent="-209550" algn="l" rtl="0" fontAlgn="base">
        <a:spcBef>
          <a:spcPct val="20000"/>
        </a:spcBef>
        <a:spcAft>
          <a:spcPct val="0"/>
        </a:spcAft>
        <a:buClr>
          <a:srgbClr val="FF90B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000000"/>
            </a:gs>
            <a:gs pos="60001">
              <a:srgbClr val="000000"/>
            </a:gs>
            <a:gs pos="100000">
              <a:srgbClr val="6C6C6C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Равнобедренный треугольник 11"/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87751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Дата 3"/>
          <p:cNvSpPr>
            <a:spLocks noGrp="1"/>
          </p:cNvSpPr>
          <p:nvPr>
            <p:ph type="dt" sz="half" idx="2"/>
          </p:nvPr>
        </p:nvSpPr>
        <p:spPr>
          <a:xfrm>
            <a:off x="6956425" y="6477000"/>
            <a:ext cx="2133600" cy="304800"/>
          </a:xfrm>
          <a:prstGeom prst="rect">
            <a:avLst/>
          </a:prstGeom>
        </p:spPr>
        <p:txBody>
          <a:bodyPr vert="horz" anchor="b"/>
          <a:lstStyle>
            <a:lvl1pPr>
              <a:defRPr sz="10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19375" y="6481763"/>
            <a:ext cx="4260850" cy="300037"/>
          </a:xfrm>
          <a:prstGeom prst="rect">
            <a:avLst/>
          </a:prstGeom>
        </p:spPr>
        <p:txBody>
          <a:bodyPr vert="horz" anchor="b"/>
          <a:lstStyle>
            <a:lvl1pPr algn="r">
              <a:defRPr sz="10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450263" y="809625"/>
            <a:ext cx="503237" cy="300038"/>
          </a:xfrm>
          <a:prstGeom prst="rect">
            <a:avLst/>
          </a:prstGeom>
        </p:spPr>
        <p:txBody>
          <a:bodyPr vert="horz" anchor="b"/>
          <a:lstStyle>
            <a:lvl1pPr algn="ct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F35795EF-F7B4-4D2C-9642-A4E3433AC9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111" r:id="rId1"/>
    <p:sldLayoutId id="2147485112" r:id="rId2"/>
    <p:sldLayoutId id="2147485113" r:id="rId3"/>
    <p:sldLayoutId id="2147485114" r:id="rId4"/>
    <p:sldLayoutId id="2147485115" r:id="rId5"/>
    <p:sldLayoutId id="2147485116" r:id="rId6"/>
    <p:sldLayoutId id="2147485117" r:id="rId7"/>
    <p:sldLayoutId id="2147485118" r:id="rId8"/>
    <p:sldLayoutId id="2147485119" r:id="rId9"/>
    <p:sldLayoutId id="2147485120" r:id="rId10"/>
    <p:sldLayoutId id="2147485121" r:id="rId11"/>
  </p:sldLayoutIdLst>
  <p:transition spd="med">
    <p:cover dir="rd"/>
  </p:transition>
  <p:txStyles>
    <p:titleStyle>
      <a:lvl1pPr marL="4841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+mj-lt"/>
          <a:ea typeface="+mj-ea"/>
          <a:cs typeface="+mj-cs"/>
        </a:defRPr>
      </a:lvl1pPr>
      <a:lvl2pPr marL="4841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2pPr>
      <a:lvl3pPr marL="4841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3pPr>
      <a:lvl4pPr marL="4841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4pPr>
      <a:lvl5pPr marL="4841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5pPr>
      <a:lvl6pPr marL="9413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6pPr>
      <a:lvl7pPr marL="13985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7pPr>
      <a:lvl8pPr marL="18557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8pPr>
      <a:lvl9pPr marL="23129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9pPr>
    </p:titleStyle>
    <p:bodyStyle>
      <a:lvl1pPr marL="447675" indent="-3825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>
          <a:solidFill>
            <a:schemeClr val="tx1"/>
          </a:solidFill>
          <a:latin typeface="+mn-lt"/>
        </a:defRPr>
      </a:lvl2pPr>
      <a:lvl3pPr marL="11049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>
          <a:solidFill>
            <a:schemeClr val="tx1"/>
          </a:solidFill>
          <a:latin typeface="+mn-lt"/>
        </a:defRPr>
      </a:lvl3pPr>
      <a:lvl4pPr marL="1371600" indent="-2095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4pPr>
      <a:lvl5pPr marL="1600200" indent="-209550" algn="l" rtl="0" fontAlgn="base">
        <a:spcBef>
          <a:spcPct val="20000"/>
        </a:spcBef>
        <a:spcAft>
          <a:spcPct val="0"/>
        </a:spcAft>
        <a:buClr>
          <a:srgbClr val="FF90B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5pPr>
      <a:lvl6pPr marL="2057400" indent="-209550" algn="l" rtl="0" fontAlgn="base">
        <a:spcBef>
          <a:spcPct val="20000"/>
        </a:spcBef>
        <a:spcAft>
          <a:spcPct val="0"/>
        </a:spcAft>
        <a:buClr>
          <a:srgbClr val="FF90B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6pPr>
      <a:lvl7pPr marL="2514600" indent="-209550" algn="l" rtl="0" fontAlgn="base">
        <a:spcBef>
          <a:spcPct val="20000"/>
        </a:spcBef>
        <a:spcAft>
          <a:spcPct val="0"/>
        </a:spcAft>
        <a:buClr>
          <a:srgbClr val="FF90B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7pPr>
      <a:lvl8pPr marL="2971800" indent="-209550" algn="l" rtl="0" fontAlgn="base">
        <a:spcBef>
          <a:spcPct val="20000"/>
        </a:spcBef>
        <a:spcAft>
          <a:spcPct val="0"/>
        </a:spcAft>
        <a:buClr>
          <a:srgbClr val="FF90B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8pPr>
      <a:lvl9pPr marL="3429000" indent="-209550" algn="l" rtl="0" fontAlgn="base">
        <a:spcBef>
          <a:spcPct val="20000"/>
        </a:spcBef>
        <a:spcAft>
          <a:spcPct val="0"/>
        </a:spcAft>
        <a:buClr>
          <a:srgbClr val="FF90B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474747"/>
            </a:gs>
            <a:gs pos="60001">
              <a:srgbClr val="626262"/>
            </a:gs>
            <a:gs pos="100000">
              <a:srgbClr val="8C8C8C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8877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4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>
              <a:defRPr sz="10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>
              <a:defRPr sz="10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anchor="b"/>
          <a:lstStyle>
            <a:lvl1pPr algn="ct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D44091C7-18F2-4B00-9CD0-BE43B739F8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122" r:id="rId1"/>
    <p:sldLayoutId id="2147485123" r:id="rId2"/>
    <p:sldLayoutId id="2147485124" r:id="rId3"/>
    <p:sldLayoutId id="2147485125" r:id="rId4"/>
    <p:sldLayoutId id="2147485126" r:id="rId5"/>
    <p:sldLayoutId id="2147485127" r:id="rId6"/>
    <p:sldLayoutId id="2147485128" r:id="rId7"/>
    <p:sldLayoutId id="2147485129" r:id="rId8"/>
    <p:sldLayoutId id="2147485130" r:id="rId9"/>
    <p:sldLayoutId id="2147485131" r:id="rId10"/>
    <p:sldLayoutId id="2147485132" r:id="rId11"/>
  </p:sldLayoutIdLst>
  <p:transition spd="med">
    <p:cover dir="rd"/>
  </p:transition>
  <p:txStyles>
    <p:titleStyle>
      <a:lvl1pPr marL="4841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+mj-lt"/>
          <a:ea typeface="+mj-ea"/>
          <a:cs typeface="+mj-cs"/>
        </a:defRPr>
      </a:lvl1pPr>
      <a:lvl2pPr marL="4841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2pPr>
      <a:lvl3pPr marL="4841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3pPr>
      <a:lvl4pPr marL="4841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4pPr>
      <a:lvl5pPr marL="4841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5pPr>
      <a:lvl6pPr marL="9413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6pPr>
      <a:lvl7pPr marL="13985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7pPr>
      <a:lvl8pPr marL="18557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8pPr>
      <a:lvl9pPr marL="23129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9pPr>
    </p:titleStyle>
    <p:bodyStyle>
      <a:lvl1pPr marL="447675" indent="-3825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>
          <a:solidFill>
            <a:schemeClr val="tx1"/>
          </a:solidFill>
          <a:latin typeface="+mn-lt"/>
        </a:defRPr>
      </a:lvl2pPr>
      <a:lvl3pPr marL="11049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>
          <a:solidFill>
            <a:schemeClr val="tx1"/>
          </a:solidFill>
          <a:latin typeface="+mn-lt"/>
        </a:defRPr>
      </a:lvl3pPr>
      <a:lvl4pPr marL="1371600" indent="-2095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4pPr>
      <a:lvl5pPr marL="1600200" indent="-209550" algn="l" rtl="0" fontAlgn="base">
        <a:spcBef>
          <a:spcPct val="20000"/>
        </a:spcBef>
        <a:spcAft>
          <a:spcPct val="0"/>
        </a:spcAft>
        <a:buClr>
          <a:srgbClr val="FF90B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5pPr>
      <a:lvl6pPr marL="2057400" indent="-209550" algn="l" rtl="0" fontAlgn="base">
        <a:spcBef>
          <a:spcPct val="20000"/>
        </a:spcBef>
        <a:spcAft>
          <a:spcPct val="0"/>
        </a:spcAft>
        <a:buClr>
          <a:srgbClr val="FF90B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6pPr>
      <a:lvl7pPr marL="2514600" indent="-209550" algn="l" rtl="0" fontAlgn="base">
        <a:spcBef>
          <a:spcPct val="20000"/>
        </a:spcBef>
        <a:spcAft>
          <a:spcPct val="0"/>
        </a:spcAft>
        <a:buClr>
          <a:srgbClr val="FF90B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7pPr>
      <a:lvl8pPr marL="2971800" indent="-209550" algn="l" rtl="0" fontAlgn="base">
        <a:spcBef>
          <a:spcPct val="20000"/>
        </a:spcBef>
        <a:spcAft>
          <a:spcPct val="0"/>
        </a:spcAft>
        <a:buClr>
          <a:srgbClr val="FF90B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8pPr>
      <a:lvl9pPr marL="3429000" indent="-209550" algn="l" rtl="0" fontAlgn="base">
        <a:spcBef>
          <a:spcPct val="20000"/>
        </a:spcBef>
        <a:spcAft>
          <a:spcPct val="0"/>
        </a:spcAft>
        <a:buClr>
          <a:srgbClr val="FF90B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1638" cy="274638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  <a:latin typeface="Times New Roman" pitchFamily="18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1963" cy="274638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  <a:latin typeface="Times New Roman" pitchFamily="18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9175" y="6515100"/>
            <a:ext cx="463550" cy="27305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 smtClean="0">
                <a:solidFill>
                  <a:schemeClr val="tx2">
                    <a:shade val="90000"/>
                  </a:schemeClr>
                </a:solidFill>
                <a:effectLst/>
                <a:latin typeface="Times New Roman" pitchFamily="18" charset="0"/>
              </a:defRPr>
            </a:lvl1pPr>
            <a:extLst/>
          </a:lstStyle>
          <a:p>
            <a:pPr>
              <a:defRPr/>
            </a:pPr>
            <a:fld id="{1CE0173E-3D47-43E0-BED9-ECE383C07A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9209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462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45" r:id="rId1"/>
    <p:sldLayoutId id="2147483946" r:id="rId2"/>
    <p:sldLayoutId id="2147483947" r:id="rId3"/>
    <p:sldLayoutId id="2147483948" r:id="rId4"/>
    <p:sldLayoutId id="2147483949" r:id="rId5"/>
    <p:sldLayoutId id="2147483950" r:id="rId6"/>
    <p:sldLayoutId id="2147483951" r:id="rId7"/>
    <p:sldLayoutId id="2147483952" r:id="rId8"/>
    <p:sldLayoutId id="2147483953" r:id="rId9"/>
    <p:sldLayoutId id="2147483954" r:id="rId10"/>
    <p:sldLayoutId id="2147483955" r:id="rId11"/>
  </p:sldLayoutIdLst>
  <p:transition spd="med">
    <p:cover dir="rd"/>
  </p:transition>
  <p:txStyles>
    <p:titleStyle>
      <a:lvl1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+mj-lt"/>
          <a:ea typeface="+mj-ea"/>
          <a:cs typeface="+mj-cs"/>
        </a:defRPr>
      </a:lvl1pPr>
      <a:lvl2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2pPr>
      <a:lvl3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3pPr>
      <a:lvl4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4pPr>
      <a:lvl5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5pPr>
      <a:lvl6pPr marL="5111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6pPr>
      <a:lvl7pPr marL="9683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7pPr>
      <a:lvl8pPr marL="14255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8pPr>
      <a:lvl9pPr marL="18827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9pPr>
    </p:titleStyle>
    <p:bodyStyle>
      <a:lvl1pPr marL="292100" indent="-292100" algn="l" rtl="0" fontAlgn="base">
        <a:spcBef>
          <a:spcPct val="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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fontAlgn="base">
        <a:spcBef>
          <a:spcPts val="400"/>
        </a:spcBef>
        <a:spcAft>
          <a:spcPct val="0"/>
        </a:spcAft>
        <a:buClr>
          <a:schemeClr val="accent2"/>
        </a:buClr>
        <a:buSzPct val="90000"/>
        <a:buChar char="•"/>
        <a:defRPr sz="2600">
          <a:solidFill>
            <a:schemeClr val="tx1"/>
          </a:solidFill>
          <a:latin typeface="+mn-lt"/>
        </a:defRPr>
      </a:lvl2pPr>
      <a:lvl3pPr marL="822325" indent="-190500" algn="l" rtl="0" fontAlgn="base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300">
          <a:solidFill>
            <a:schemeClr val="tx1"/>
          </a:solidFill>
          <a:latin typeface="+mn-lt"/>
        </a:defRPr>
      </a:lvl3pPr>
      <a:lvl4pPr marL="1004888" indent="-182563" algn="l" rtl="0" fontAlgn="base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4pPr>
      <a:lvl5pPr marL="1187450" indent="-182563" algn="l" rtl="0" fontAlgn="base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5pPr>
      <a:lvl6pPr marL="1644650" indent="-182563" algn="l" rtl="0" fontAlgn="base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6pPr>
      <a:lvl7pPr marL="2101850" indent="-182563" algn="l" rtl="0" fontAlgn="base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7pPr>
      <a:lvl8pPr marL="2559050" indent="-182563" algn="l" rtl="0" fontAlgn="base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8pPr>
      <a:lvl9pPr marL="3016250" indent="-182563" algn="l" rtl="0" fontAlgn="base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474747"/>
            </a:gs>
            <a:gs pos="60001">
              <a:srgbClr val="626262"/>
            </a:gs>
            <a:gs pos="100000">
              <a:srgbClr val="8C8C8C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89795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6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0425" cy="301625"/>
          </a:xfrm>
          <a:prstGeom prst="rect">
            <a:avLst/>
          </a:prstGeom>
        </p:spPr>
        <p:txBody>
          <a:bodyPr vert="horz" anchor="b"/>
          <a:lstStyle>
            <a:lvl1pPr>
              <a:defRPr sz="10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Нижний колонтитул 7"/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60850" cy="301625"/>
          </a:xfrm>
          <a:prstGeom prst="rect">
            <a:avLst/>
          </a:prstGeom>
        </p:spPr>
        <p:txBody>
          <a:bodyPr vert="horz" anchor="b"/>
          <a:lstStyle>
            <a:lvl1pPr algn="r">
              <a:defRPr sz="10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Номер слайда 8"/>
          <p:cNvSpPr>
            <a:spLocks noGrp="1"/>
          </p:cNvSpPr>
          <p:nvPr>
            <p:ph type="sldNum" sz="quarter" idx="4"/>
          </p:nvPr>
        </p:nvSpPr>
        <p:spPr>
          <a:xfrm>
            <a:off x="7589838" y="6483350"/>
            <a:ext cx="503237" cy="301625"/>
          </a:xfrm>
          <a:prstGeom prst="rect">
            <a:avLst/>
          </a:prstGeom>
        </p:spPr>
        <p:txBody>
          <a:bodyPr vert="horz" anchor="b"/>
          <a:lstStyle>
            <a:lvl1pPr algn="ctr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18B41E32-A3AC-49EC-8A61-02F63E8691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133" r:id="rId1"/>
    <p:sldLayoutId id="2147485134" r:id="rId2"/>
    <p:sldLayoutId id="2147485135" r:id="rId3"/>
    <p:sldLayoutId id="2147485136" r:id="rId4"/>
    <p:sldLayoutId id="2147485137" r:id="rId5"/>
    <p:sldLayoutId id="2147485138" r:id="rId6"/>
    <p:sldLayoutId id="2147485139" r:id="rId7"/>
    <p:sldLayoutId id="2147485140" r:id="rId8"/>
    <p:sldLayoutId id="2147485141" r:id="rId9"/>
    <p:sldLayoutId id="2147485142" r:id="rId10"/>
    <p:sldLayoutId id="2147485143" r:id="rId11"/>
  </p:sldLayoutIdLst>
  <p:transition spd="med">
    <p:cover dir="rd"/>
  </p:transition>
  <p:txStyles>
    <p:titleStyle>
      <a:lvl1pPr marL="4841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+mj-lt"/>
          <a:ea typeface="+mj-ea"/>
          <a:cs typeface="+mj-cs"/>
        </a:defRPr>
      </a:lvl1pPr>
      <a:lvl2pPr marL="4841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2pPr>
      <a:lvl3pPr marL="4841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3pPr>
      <a:lvl4pPr marL="4841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4pPr>
      <a:lvl5pPr marL="4841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5pPr>
      <a:lvl6pPr marL="9413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6pPr>
      <a:lvl7pPr marL="13985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7pPr>
      <a:lvl8pPr marL="18557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8pPr>
      <a:lvl9pPr marL="23129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9pPr>
    </p:titleStyle>
    <p:bodyStyle>
      <a:lvl1pPr marL="447675" indent="-3825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>
          <a:solidFill>
            <a:schemeClr val="tx1"/>
          </a:solidFill>
          <a:latin typeface="+mn-lt"/>
        </a:defRPr>
      </a:lvl2pPr>
      <a:lvl3pPr marL="11049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>
          <a:solidFill>
            <a:schemeClr val="tx1"/>
          </a:solidFill>
          <a:latin typeface="+mn-lt"/>
        </a:defRPr>
      </a:lvl3pPr>
      <a:lvl4pPr marL="1371600" indent="-2095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4pPr>
      <a:lvl5pPr marL="1600200" indent="-209550" algn="l" rtl="0" fontAlgn="base">
        <a:spcBef>
          <a:spcPct val="20000"/>
        </a:spcBef>
        <a:spcAft>
          <a:spcPct val="0"/>
        </a:spcAft>
        <a:buClr>
          <a:srgbClr val="FF90B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5pPr>
      <a:lvl6pPr marL="2057400" indent="-209550" algn="l" rtl="0" fontAlgn="base">
        <a:spcBef>
          <a:spcPct val="20000"/>
        </a:spcBef>
        <a:spcAft>
          <a:spcPct val="0"/>
        </a:spcAft>
        <a:buClr>
          <a:srgbClr val="FF90B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6pPr>
      <a:lvl7pPr marL="2514600" indent="-209550" algn="l" rtl="0" fontAlgn="base">
        <a:spcBef>
          <a:spcPct val="20000"/>
        </a:spcBef>
        <a:spcAft>
          <a:spcPct val="0"/>
        </a:spcAft>
        <a:buClr>
          <a:srgbClr val="FF90B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7pPr>
      <a:lvl8pPr marL="2971800" indent="-209550" algn="l" rtl="0" fontAlgn="base">
        <a:spcBef>
          <a:spcPct val="20000"/>
        </a:spcBef>
        <a:spcAft>
          <a:spcPct val="0"/>
        </a:spcAft>
        <a:buClr>
          <a:srgbClr val="FF90B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8pPr>
      <a:lvl9pPr marL="3429000" indent="-209550" algn="l" rtl="0" fontAlgn="base">
        <a:spcBef>
          <a:spcPct val="20000"/>
        </a:spcBef>
        <a:spcAft>
          <a:spcPct val="0"/>
        </a:spcAft>
        <a:buClr>
          <a:srgbClr val="FF90B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474747"/>
            </a:gs>
            <a:gs pos="60001">
              <a:srgbClr val="626262"/>
            </a:gs>
            <a:gs pos="100000">
              <a:srgbClr val="8C8C8C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90819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4"/>
          <p:cNvSpPr>
            <a:spLocks noGrp="1"/>
          </p:cNvSpPr>
          <p:nvPr>
            <p:ph type="dt" sz="half" idx="2"/>
          </p:nvPr>
        </p:nvSpPr>
        <p:spPr>
          <a:xfrm>
            <a:off x="6278563" y="6556375"/>
            <a:ext cx="2133600" cy="301625"/>
          </a:xfrm>
          <a:prstGeom prst="rect">
            <a:avLst/>
          </a:prstGeom>
        </p:spPr>
        <p:txBody>
          <a:bodyPr vert="horz" anchor="b"/>
          <a:lstStyle>
            <a:lvl1pPr>
              <a:defRPr sz="9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3"/>
          </p:nvPr>
        </p:nvSpPr>
        <p:spPr>
          <a:xfrm>
            <a:off x="1135063" y="6556375"/>
            <a:ext cx="5143500" cy="301625"/>
          </a:xfrm>
          <a:prstGeom prst="rect">
            <a:avLst/>
          </a:prstGeom>
        </p:spPr>
        <p:txBody>
          <a:bodyPr vert="horz" anchor="b"/>
          <a:lstStyle>
            <a:lvl1pPr algn="r">
              <a:defRPr sz="9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8410575" y="6556375"/>
            <a:ext cx="503238" cy="301625"/>
          </a:xfrm>
          <a:prstGeom prst="rect">
            <a:avLst/>
          </a:prstGeom>
        </p:spPr>
        <p:txBody>
          <a:bodyPr vert="horz" anchor="b"/>
          <a:lstStyle>
            <a:lvl1pPr algn="ctr">
              <a:defRPr sz="9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1DAACFE-A32F-4A83-8DEB-AD069032A7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144" r:id="rId1"/>
    <p:sldLayoutId id="2147485145" r:id="rId2"/>
    <p:sldLayoutId id="2147485146" r:id="rId3"/>
    <p:sldLayoutId id="2147485147" r:id="rId4"/>
    <p:sldLayoutId id="2147485148" r:id="rId5"/>
    <p:sldLayoutId id="2147485149" r:id="rId6"/>
    <p:sldLayoutId id="2147485150" r:id="rId7"/>
    <p:sldLayoutId id="2147485151" r:id="rId8"/>
    <p:sldLayoutId id="2147485152" r:id="rId9"/>
    <p:sldLayoutId id="2147485153" r:id="rId10"/>
    <p:sldLayoutId id="2147485154" r:id="rId11"/>
  </p:sldLayoutIdLst>
  <p:transition spd="med">
    <p:cover dir="rd"/>
  </p:transition>
  <p:txStyles>
    <p:titleStyle>
      <a:lvl1pPr marL="4841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+mj-lt"/>
          <a:ea typeface="+mj-ea"/>
          <a:cs typeface="+mj-cs"/>
        </a:defRPr>
      </a:lvl1pPr>
      <a:lvl2pPr marL="4841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2pPr>
      <a:lvl3pPr marL="4841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3pPr>
      <a:lvl4pPr marL="4841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4pPr>
      <a:lvl5pPr marL="4841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5pPr>
      <a:lvl6pPr marL="9413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6pPr>
      <a:lvl7pPr marL="13985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7pPr>
      <a:lvl8pPr marL="18557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8pPr>
      <a:lvl9pPr marL="23129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9pPr>
    </p:titleStyle>
    <p:bodyStyle>
      <a:lvl1pPr marL="447675" indent="-3825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>
          <a:solidFill>
            <a:schemeClr val="tx1"/>
          </a:solidFill>
          <a:latin typeface="+mn-lt"/>
        </a:defRPr>
      </a:lvl2pPr>
      <a:lvl3pPr marL="11049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>
          <a:solidFill>
            <a:schemeClr val="tx1"/>
          </a:solidFill>
          <a:latin typeface="+mn-lt"/>
        </a:defRPr>
      </a:lvl3pPr>
      <a:lvl4pPr marL="1371600" indent="-2095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4pPr>
      <a:lvl5pPr marL="1600200" indent="-209550" algn="l" rtl="0" fontAlgn="base">
        <a:spcBef>
          <a:spcPct val="20000"/>
        </a:spcBef>
        <a:spcAft>
          <a:spcPct val="0"/>
        </a:spcAft>
        <a:buClr>
          <a:srgbClr val="FF90B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5pPr>
      <a:lvl6pPr marL="2057400" indent="-209550" algn="l" rtl="0" fontAlgn="base">
        <a:spcBef>
          <a:spcPct val="20000"/>
        </a:spcBef>
        <a:spcAft>
          <a:spcPct val="0"/>
        </a:spcAft>
        <a:buClr>
          <a:srgbClr val="FF90B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6pPr>
      <a:lvl7pPr marL="2514600" indent="-209550" algn="l" rtl="0" fontAlgn="base">
        <a:spcBef>
          <a:spcPct val="20000"/>
        </a:spcBef>
        <a:spcAft>
          <a:spcPct val="0"/>
        </a:spcAft>
        <a:buClr>
          <a:srgbClr val="FF90B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7pPr>
      <a:lvl8pPr marL="2971800" indent="-209550" algn="l" rtl="0" fontAlgn="base">
        <a:spcBef>
          <a:spcPct val="20000"/>
        </a:spcBef>
        <a:spcAft>
          <a:spcPct val="0"/>
        </a:spcAft>
        <a:buClr>
          <a:srgbClr val="FF90B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8pPr>
      <a:lvl9pPr marL="3429000" indent="-209550" algn="l" rtl="0" fontAlgn="base">
        <a:spcBef>
          <a:spcPct val="20000"/>
        </a:spcBef>
        <a:spcAft>
          <a:spcPct val="0"/>
        </a:spcAft>
        <a:buClr>
          <a:srgbClr val="FF90B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000000"/>
            </a:gs>
            <a:gs pos="60001">
              <a:srgbClr val="000000"/>
            </a:gs>
            <a:gs pos="100000">
              <a:srgbClr val="6C6C6C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91843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4"/>
          <p:cNvSpPr>
            <a:spLocks noGrp="1"/>
          </p:cNvSpPr>
          <p:nvPr>
            <p:ph type="dt" sz="half" idx="2"/>
          </p:nvPr>
        </p:nvSpPr>
        <p:spPr>
          <a:xfrm>
            <a:off x="6108700" y="6556375"/>
            <a:ext cx="2101850" cy="301625"/>
          </a:xfrm>
          <a:prstGeom prst="rect">
            <a:avLst/>
          </a:prstGeom>
        </p:spPr>
        <p:txBody>
          <a:bodyPr vert="horz" anchor="b"/>
          <a:lstStyle>
            <a:lvl1pPr>
              <a:defRPr sz="9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3"/>
          </p:nvPr>
        </p:nvSpPr>
        <p:spPr>
          <a:xfrm>
            <a:off x="1169988" y="6557963"/>
            <a:ext cx="4948237" cy="301625"/>
          </a:xfrm>
          <a:prstGeom prst="rect">
            <a:avLst/>
          </a:prstGeom>
        </p:spPr>
        <p:txBody>
          <a:bodyPr vert="horz" anchor="b"/>
          <a:lstStyle>
            <a:lvl1pPr algn="r">
              <a:defRPr sz="9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8216900" y="6556375"/>
            <a:ext cx="366713" cy="301625"/>
          </a:xfrm>
          <a:prstGeom prst="rect">
            <a:avLst/>
          </a:prstGeom>
        </p:spPr>
        <p:txBody>
          <a:bodyPr vert="horz" anchor="b"/>
          <a:lstStyle>
            <a:lvl1pPr algn="ctr">
              <a:defRPr sz="9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D7710FC5-2CE8-4A85-9A80-BABE824A89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155" r:id="rId1"/>
    <p:sldLayoutId id="2147485156" r:id="rId2"/>
    <p:sldLayoutId id="2147485157" r:id="rId3"/>
    <p:sldLayoutId id="2147485158" r:id="rId4"/>
    <p:sldLayoutId id="2147485159" r:id="rId5"/>
    <p:sldLayoutId id="2147485160" r:id="rId6"/>
    <p:sldLayoutId id="2147485161" r:id="rId7"/>
    <p:sldLayoutId id="2147485162" r:id="rId8"/>
    <p:sldLayoutId id="2147485163" r:id="rId9"/>
    <p:sldLayoutId id="2147485164" r:id="rId10"/>
    <p:sldLayoutId id="2147485165" r:id="rId11"/>
  </p:sldLayoutIdLst>
  <p:transition spd="med">
    <p:cover dir="rd"/>
  </p:transition>
  <p:txStyles>
    <p:titleStyle>
      <a:lvl1pPr marL="4841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+mj-lt"/>
          <a:ea typeface="+mj-ea"/>
          <a:cs typeface="+mj-cs"/>
        </a:defRPr>
      </a:lvl1pPr>
      <a:lvl2pPr marL="4841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2pPr>
      <a:lvl3pPr marL="4841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3pPr>
      <a:lvl4pPr marL="4841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4pPr>
      <a:lvl5pPr marL="4841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5pPr>
      <a:lvl6pPr marL="9413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6pPr>
      <a:lvl7pPr marL="13985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7pPr>
      <a:lvl8pPr marL="18557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8pPr>
      <a:lvl9pPr marL="23129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9pPr>
    </p:titleStyle>
    <p:bodyStyle>
      <a:lvl1pPr marL="447675" indent="-3825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>
          <a:solidFill>
            <a:schemeClr val="tx1"/>
          </a:solidFill>
          <a:latin typeface="+mn-lt"/>
        </a:defRPr>
      </a:lvl2pPr>
      <a:lvl3pPr marL="11049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>
          <a:solidFill>
            <a:schemeClr val="tx1"/>
          </a:solidFill>
          <a:latin typeface="+mn-lt"/>
        </a:defRPr>
      </a:lvl3pPr>
      <a:lvl4pPr marL="1371600" indent="-2095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4pPr>
      <a:lvl5pPr marL="1600200" indent="-209550" algn="l" rtl="0" fontAlgn="base">
        <a:spcBef>
          <a:spcPct val="20000"/>
        </a:spcBef>
        <a:spcAft>
          <a:spcPct val="0"/>
        </a:spcAft>
        <a:buClr>
          <a:srgbClr val="FF90B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5pPr>
      <a:lvl6pPr marL="2057400" indent="-209550" algn="l" rtl="0" fontAlgn="base">
        <a:spcBef>
          <a:spcPct val="20000"/>
        </a:spcBef>
        <a:spcAft>
          <a:spcPct val="0"/>
        </a:spcAft>
        <a:buClr>
          <a:srgbClr val="FF90B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6pPr>
      <a:lvl7pPr marL="2514600" indent="-209550" algn="l" rtl="0" fontAlgn="base">
        <a:spcBef>
          <a:spcPct val="20000"/>
        </a:spcBef>
        <a:spcAft>
          <a:spcPct val="0"/>
        </a:spcAft>
        <a:buClr>
          <a:srgbClr val="FF90B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7pPr>
      <a:lvl8pPr marL="2971800" indent="-209550" algn="l" rtl="0" fontAlgn="base">
        <a:spcBef>
          <a:spcPct val="20000"/>
        </a:spcBef>
        <a:spcAft>
          <a:spcPct val="0"/>
        </a:spcAft>
        <a:buClr>
          <a:srgbClr val="FF90B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8pPr>
      <a:lvl9pPr marL="3429000" indent="-209550" algn="l" rtl="0" fontAlgn="base">
        <a:spcBef>
          <a:spcPct val="20000"/>
        </a:spcBef>
        <a:spcAft>
          <a:spcPct val="0"/>
        </a:spcAft>
        <a:buClr>
          <a:srgbClr val="FF90B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000000"/>
            </a:gs>
            <a:gs pos="64999">
              <a:srgbClr val="000000"/>
            </a:gs>
            <a:gs pos="100000">
              <a:srgbClr val="5A77A9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80236" name="Текст 12"/>
          <p:cNvSpPr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  <a:latin typeface="Times New Roman" pitchFamily="18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  <a:latin typeface="Times New Roman" pitchFamily="18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 smtClean="0">
                <a:solidFill>
                  <a:schemeClr val="tx2"/>
                </a:solidFill>
                <a:latin typeface="Times New Roman" pitchFamily="18" charset="0"/>
              </a:defRPr>
            </a:lvl1pPr>
            <a:extLst/>
          </a:lstStyle>
          <a:p>
            <a:pPr>
              <a:defRPr/>
            </a:pPr>
            <a:fld id="{7347BF2C-6143-468F-B724-E9FB591C90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56" r:id="rId1"/>
    <p:sldLayoutId id="2147483957" r:id="rId2"/>
    <p:sldLayoutId id="2147483958" r:id="rId3"/>
    <p:sldLayoutId id="2147483959" r:id="rId4"/>
    <p:sldLayoutId id="2147483960" r:id="rId5"/>
    <p:sldLayoutId id="2147483961" r:id="rId6"/>
    <p:sldLayoutId id="2147483962" r:id="rId7"/>
    <p:sldLayoutId id="2147483963" r:id="rId8"/>
    <p:sldLayoutId id="2147483964" r:id="rId9"/>
    <p:sldLayoutId id="2147483965" r:id="rId10"/>
    <p:sldLayoutId id="2147483966" r:id="rId11"/>
  </p:sldLayoutIdLst>
  <p:transition spd="med">
    <p:cover dir="rd"/>
  </p:transition>
  <p:txStyles>
    <p:titleStyle>
      <a:lvl1pPr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9pPr>
    </p:titleStyle>
    <p:bodyStyle>
      <a:lvl1pPr marL="411163" indent="-342900" algn="l" rtl="0" fontAlgn="base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2600">
          <a:solidFill>
            <a:schemeClr val="tx1"/>
          </a:solidFill>
          <a:latin typeface="+mn-lt"/>
        </a:defRPr>
      </a:lvl2pPr>
      <a:lvl3pPr marL="995363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2400">
          <a:solidFill>
            <a:schemeClr val="tx1"/>
          </a:solidFill>
          <a:latin typeface="+mn-lt"/>
        </a:defRPr>
      </a:lvl3pPr>
      <a:lvl4pPr marL="1260475" indent="-228600" algn="l" rtl="0" fontAlgn="base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2200">
          <a:solidFill>
            <a:schemeClr val="tx1"/>
          </a:solidFill>
          <a:latin typeface="+mn-lt"/>
        </a:defRPr>
      </a:lvl4pPr>
      <a:lvl5pPr marL="1481138" indent="-209550" algn="l" rtl="0" fontAlgn="base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5pPr>
      <a:lvl6pPr marL="1938338" indent="-209550" algn="l" rtl="0" fontAlgn="base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6pPr>
      <a:lvl7pPr marL="2395538" indent="-209550" algn="l" rtl="0" fontAlgn="base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7pPr>
      <a:lvl8pPr marL="2852738" indent="-209550" algn="l" rtl="0" fontAlgn="base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8pPr>
      <a:lvl9pPr marL="3309938" indent="-209550" algn="l" rtl="0" fontAlgn="base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8125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  <a:latin typeface="Times New Roman" pitchFamily="18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  <a:latin typeface="Times New Roman" pitchFamily="18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 smtClean="0">
                <a:solidFill>
                  <a:schemeClr val="tx1">
                    <a:tint val="95000"/>
                  </a:schemeClr>
                </a:solidFill>
                <a:latin typeface="Times New Roman" pitchFamily="18" charset="0"/>
              </a:defRPr>
            </a:lvl1pPr>
            <a:extLst/>
          </a:lstStyle>
          <a:p>
            <a:pPr>
              <a:defRPr/>
            </a:pPr>
            <a:fld id="{53785D4D-05F4-4323-9FAD-E77A8138D2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7" r:id="rId1"/>
    <p:sldLayoutId id="2147483968" r:id="rId2"/>
    <p:sldLayoutId id="2147483969" r:id="rId3"/>
    <p:sldLayoutId id="2147483970" r:id="rId4"/>
    <p:sldLayoutId id="2147483971" r:id="rId5"/>
    <p:sldLayoutId id="2147483972" r:id="rId6"/>
    <p:sldLayoutId id="2147483973" r:id="rId7"/>
    <p:sldLayoutId id="2147483974" r:id="rId8"/>
    <p:sldLayoutId id="2147483975" r:id="rId9"/>
    <p:sldLayoutId id="2147483976" r:id="rId10"/>
    <p:sldLayoutId id="2147483977" r:id="rId11"/>
  </p:sldLayoutIdLst>
  <p:transition spd="med">
    <p:cover dir="rd"/>
  </p:transition>
  <p:txStyles>
    <p:titleStyle>
      <a:lvl1pPr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9pPr>
    </p:titleStyle>
    <p:bodyStyle>
      <a:lvl1pPr marL="438150" indent="-319088" algn="l" rtl="0" fontAlgn="base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>
          <a:solidFill>
            <a:schemeClr val="tx1"/>
          </a:solidFill>
          <a:latin typeface="+mn-lt"/>
        </a:defRPr>
      </a:lvl2pPr>
      <a:lvl3pPr marL="995363" indent="-228600" algn="l" rtl="0" fontAlgn="base">
        <a:spcBef>
          <a:spcPct val="20000"/>
        </a:spcBef>
        <a:spcAft>
          <a:spcPct val="0"/>
        </a:spcAft>
        <a:buClr>
          <a:srgbClr val="E66C7D"/>
        </a:buClr>
        <a:buFont typeface="Arial" charset="0"/>
        <a:buChar char="▪"/>
        <a:defRPr sz="2400">
          <a:solidFill>
            <a:schemeClr val="tx1"/>
          </a:solidFill>
          <a:latin typeface="+mn-lt"/>
        </a:defRPr>
      </a:lvl3pPr>
      <a:lvl4pPr marL="1216025" indent="-182563" algn="l" rtl="0" fontAlgn="base">
        <a:spcBef>
          <a:spcPct val="20000"/>
        </a:spcBef>
        <a:spcAft>
          <a:spcPct val="0"/>
        </a:spcAft>
        <a:buClr>
          <a:srgbClr val="6BB76D"/>
        </a:buClr>
        <a:buFont typeface="Arial" charset="0"/>
        <a:buChar char="▪"/>
        <a:defRPr sz="2000">
          <a:solidFill>
            <a:schemeClr val="tx1"/>
          </a:solidFill>
          <a:latin typeface="+mn-lt"/>
        </a:defRPr>
      </a:lvl4pPr>
      <a:lvl5pPr marL="1425575" indent="-182563" algn="l" rtl="0" fontAlgn="base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sz="2000">
          <a:solidFill>
            <a:schemeClr val="tx1"/>
          </a:solidFill>
          <a:latin typeface="+mn-lt"/>
        </a:defRPr>
      </a:lvl5pPr>
      <a:lvl6pPr marL="1882775" indent="-182563" algn="l" rtl="0" fontAlgn="base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sz="2000">
          <a:solidFill>
            <a:schemeClr val="tx1"/>
          </a:solidFill>
          <a:latin typeface="+mn-lt"/>
        </a:defRPr>
      </a:lvl6pPr>
      <a:lvl7pPr marL="2339975" indent="-182563" algn="l" rtl="0" fontAlgn="base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sz="2000">
          <a:solidFill>
            <a:schemeClr val="tx1"/>
          </a:solidFill>
          <a:latin typeface="+mn-lt"/>
        </a:defRPr>
      </a:lvl7pPr>
      <a:lvl8pPr marL="2797175" indent="-182563" algn="l" rtl="0" fontAlgn="base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sz="2000">
          <a:solidFill>
            <a:schemeClr val="tx1"/>
          </a:solidFill>
          <a:latin typeface="+mn-lt"/>
        </a:defRPr>
      </a:lvl8pPr>
      <a:lvl9pPr marL="3254375" indent="-182563" algn="l" rtl="0" fontAlgn="base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Заголовок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82275" name="Текст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 smtClean="0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13F0ECAF-D5D2-4946-A31F-FC27962D0B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8" r:id="rId1"/>
    <p:sldLayoutId id="2147483979" r:id="rId2"/>
    <p:sldLayoutId id="2147483980" r:id="rId3"/>
    <p:sldLayoutId id="2147483981" r:id="rId4"/>
    <p:sldLayoutId id="2147483982" r:id="rId5"/>
    <p:sldLayoutId id="2147483983" r:id="rId6"/>
    <p:sldLayoutId id="2147483984" r:id="rId7"/>
    <p:sldLayoutId id="2147483985" r:id="rId8"/>
    <p:sldLayoutId id="2147483986" r:id="rId9"/>
    <p:sldLayoutId id="2147483987" r:id="rId10"/>
    <p:sldLayoutId id="2147483988" r:id="rId11"/>
  </p:sldLayoutIdLst>
  <p:transition spd="med">
    <p:cover dir="rd"/>
  </p:transition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319088" indent="-319088" algn="l" rtl="0" fontAlgn="base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>
          <a:solidFill>
            <a:schemeClr val="tx1"/>
          </a:solidFill>
          <a:latin typeface="+mn-lt"/>
        </a:defRPr>
      </a:lvl2pPr>
      <a:lvl3pPr marL="914400" indent="-228600" algn="l" rtl="0" fontAlgn="base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>
          <a:solidFill>
            <a:schemeClr val="tx1"/>
          </a:solidFill>
          <a:latin typeface="+mn-lt"/>
        </a:defRPr>
      </a:lvl3pPr>
      <a:lvl4pPr marL="1371600" indent="-228600" algn="l" rtl="0" fontAlgn="base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4pPr>
      <a:lvl5pPr marL="18288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5pPr>
      <a:lvl6pPr marL="22860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6pPr>
      <a:lvl7pPr marL="27432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7pPr>
      <a:lvl8pPr marL="32004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8pPr>
      <a:lvl9pPr marL="36576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latin typeface="Times New Roman" pitchFamily="18" charset="0"/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latin typeface="Times New Roman" pitchFamily="18" charset="0"/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83305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  <a:latin typeface="Times New Roman" pitchFamily="18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  <a:latin typeface="Times New Roman" pitchFamily="18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 smtClean="0">
                <a:solidFill>
                  <a:schemeClr val="tx1"/>
                </a:solidFill>
                <a:latin typeface="Times New Roman" pitchFamily="18" charset="0"/>
              </a:defRPr>
            </a:lvl1pPr>
            <a:extLst/>
          </a:lstStyle>
          <a:p>
            <a:pPr>
              <a:defRPr/>
            </a:pPr>
            <a:fld id="{E54EE6AF-BE29-48D7-A398-3F207D4801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9" r:id="rId1"/>
    <p:sldLayoutId id="2147483990" r:id="rId2"/>
    <p:sldLayoutId id="2147483991" r:id="rId3"/>
    <p:sldLayoutId id="2147483992" r:id="rId4"/>
    <p:sldLayoutId id="2147483993" r:id="rId5"/>
    <p:sldLayoutId id="2147483994" r:id="rId6"/>
    <p:sldLayoutId id="2147483995" r:id="rId7"/>
    <p:sldLayoutId id="2147483996" r:id="rId8"/>
    <p:sldLayoutId id="2147483997" r:id="rId9"/>
    <p:sldLayoutId id="2147483998" r:id="rId10"/>
    <p:sldLayoutId id="2147483999" r:id="rId11"/>
  </p:sldLayoutIdLst>
  <p:transition spd="med">
    <p:cover dir="rd"/>
  </p:transition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pitchFamily="18" charset="0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pitchFamily="18" charset="0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pitchFamily="18" charset="0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pitchFamily="18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pitchFamily="18" charset="0"/>
            </a:endParaRPr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Times New Roman" pitchFamily="18" charset="0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Овал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 smtClean="0">
                <a:solidFill>
                  <a:schemeClr val="accent3">
                    <a:shade val="75000"/>
                  </a:schemeClr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7F71EF1F-AD61-4E91-A8D7-CE80E48410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84334" name="Заголовок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84335" name="Текст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0" r:id="rId1"/>
    <p:sldLayoutId id="2147484001" r:id="rId2"/>
    <p:sldLayoutId id="2147484002" r:id="rId3"/>
    <p:sldLayoutId id="2147484003" r:id="rId4"/>
    <p:sldLayoutId id="2147484004" r:id="rId5"/>
    <p:sldLayoutId id="2147484005" r:id="rId6"/>
    <p:sldLayoutId id="2147484006" r:id="rId7"/>
    <p:sldLayoutId id="2147484007" r:id="rId8"/>
    <p:sldLayoutId id="2147484008" r:id="rId9"/>
    <p:sldLayoutId id="2147484009" r:id="rId10"/>
    <p:sldLayoutId id="2147484010" r:id="rId11"/>
  </p:sldLayoutIdLst>
  <p:transition spd="med">
    <p:cover dir="rd"/>
  </p:transition>
  <p:txStyles>
    <p:titleStyle>
      <a:lvl1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>
          <a:solidFill>
            <a:schemeClr val="tx2"/>
          </a:solidFill>
          <a:latin typeface="+mn-lt"/>
        </a:defRPr>
      </a:lvl2pPr>
      <a:lvl3pPr marL="822325" indent="-228600" algn="l" rtl="0" fontAlgn="base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>
          <a:solidFill>
            <a:schemeClr val="tx1"/>
          </a:solidFill>
          <a:latin typeface="+mn-lt"/>
        </a:defRPr>
      </a:lvl3pPr>
      <a:lvl4pPr marL="1096963" indent="-228600" algn="l" rtl="0" fontAlgn="base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>
          <a:solidFill>
            <a:schemeClr val="tx2"/>
          </a:solidFill>
          <a:latin typeface="+mn-lt"/>
        </a:defRPr>
      </a:lvl4pPr>
      <a:lvl5pPr marL="1371600" indent="-228600" algn="l" rtl="0" fontAlgn="base">
        <a:spcBef>
          <a:spcPct val="20000"/>
        </a:spcBef>
        <a:spcAft>
          <a:spcPct val="0"/>
        </a:spcAft>
        <a:buClr>
          <a:srgbClr val="8FB08C"/>
        </a:buClr>
        <a:buChar char="•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ct val="20000"/>
        </a:spcBef>
        <a:spcAft>
          <a:spcPct val="0"/>
        </a:spcAft>
        <a:buClr>
          <a:srgbClr val="8FB08C"/>
        </a:buClr>
        <a:buChar char="•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ct val="20000"/>
        </a:spcBef>
        <a:spcAft>
          <a:spcPct val="0"/>
        </a:spcAft>
        <a:buClr>
          <a:srgbClr val="8FB08C"/>
        </a:buClr>
        <a:buChar char="•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ct val="20000"/>
        </a:spcBef>
        <a:spcAft>
          <a:spcPct val="0"/>
        </a:spcAft>
        <a:buClr>
          <a:srgbClr val="8FB08C"/>
        </a:buClr>
        <a:buChar char="•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ct val="20000"/>
        </a:spcBef>
        <a:spcAft>
          <a:spcPct val="0"/>
        </a:spcAft>
        <a:buClr>
          <a:srgbClr val="8FB08C"/>
        </a:buClr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85353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Times New Roman" pitchFamily="18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Times New Roman" pitchFamily="18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Times New Roman" pitchFamily="18" charset="0"/>
              </a:defRPr>
            </a:lvl1pPr>
            <a:extLst/>
          </a:lstStyle>
          <a:p>
            <a:pPr>
              <a:defRPr/>
            </a:pPr>
            <a:fld id="{300BE0DE-6702-4A8E-A88F-C0707C3AC7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1" r:id="rId1"/>
    <p:sldLayoutId id="2147484012" r:id="rId2"/>
    <p:sldLayoutId id="2147484013" r:id="rId3"/>
    <p:sldLayoutId id="2147484014" r:id="rId4"/>
    <p:sldLayoutId id="2147484015" r:id="rId5"/>
    <p:sldLayoutId id="2147484016" r:id="rId6"/>
    <p:sldLayoutId id="2147484017" r:id="rId7"/>
    <p:sldLayoutId id="2147484018" r:id="rId8"/>
    <p:sldLayoutId id="2147484019" r:id="rId9"/>
    <p:sldLayoutId id="2147484020" r:id="rId10"/>
    <p:sldLayoutId id="2147484021" r:id="rId11"/>
  </p:sldLayoutIdLst>
  <p:transition spd="med">
    <p:cover dir="rd"/>
  </p:transition>
  <p:txStyles>
    <p:titleStyle>
      <a:lvl1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9pPr>
    </p:titleStyle>
    <p:bodyStyle>
      <a:lvl1pPr marL="365125" indent="-282575" algn="l" rtl="0" fontAlgn="base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fontAlgn="base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>
          <a:solidFill>
            <a:schemeClr val="tx1"/>
          </a:solidFill>
          <a:latin typeface="+mn-lt"/>
        </a:defRPr>
      </a:lvl2pPr>
      <a:lvl3pPr marL="885825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>
          <a:solidFill>
            <a:schemeClr val="tx1"/>
          </a:solidFill>
          <a:latin typeface="+mn-lt"/>
        </a:defRPr>
      </a:lvl3pPr>
      <a:lvl4pPr marL="1096963" indent="-173038" algn="l" rtl="0" fontAlgn="base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4pPr>
      <a:lvl5pPr marL="1296988" indent="-182563" algn="l" rtl="0" fontAlgn="base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5pPr>
      <a:lvl6pPr marL="1754188" indent="-182563" algn="l" rtl="0" fontAlgn="base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6pPr>
      <a:lvl7pPr marL="2211388" indent="-182563" algn="l" rtl="0" fontAlgn="base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7pPr>
      <a:lvl8pPr marL="2668588" indent="-182563" algn="l" rtl="0" fontAlgn="base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8pPr>
      <a:lvl9pPr marL="3125788" indent="-182563" algn="l" rtl="0" fontAlgn="base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Times New Roman" pitchFamily="18" charset="0"/>
            </a:endParaRPr>
          </a:p>
        </p:txBody>
      </p:sp>
      <p:sp>
        <p:nvSpPr>
          <p:cNvPr id="186373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BB7D5B04-F9AB-4A74-8FC7-B47B4D6B5B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Times New Roman" pitchFamily="18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2" r:id="rId1"/>
    <p:sldLayoutId id="2147484023" r:id="rId2"/>
    <p:sldLayoutId id="2147484024" r:id="rId3"/>
    <p:sldLayoutId id="2147484025" r:id="rId4"/>
    <p:sldLayoutId id="2147484026" r:id="rId5"/>
    <p:sldLayoutId id="2147484027" r:id="rId6"/>
    <p:sldLayoutId id="2147484028" r:id="rId7"/>
    <p:sldLayoutId id="2147484029" r:id="rId8"/>
    <p:sldLayoutId id="2147484030" r:id="rId9"/>
    <p:sldLayoutId id="2147484031" r:id="rId10"/>
    <p:sldLayoutId id="2147484032" r:id="rId11"/>
  </p:sldLayoutIdLst>
  <p:transition spd="med">
    <p:cover dir="rd"/>
  </p:transition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>
          <a:solidFill>
            <a:schemeClr val="tx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>
          <a:solidFill>
            <a:schemeClr val="tx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>
          <a:solidFill>
            <a:schemeClr val="tx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>
          <a:solidFill>
            <a:schemeClr val="tx2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4691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114EB86-6B8E-4B4B-8D6B-AF233B0D46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</p:sldLayoutIdLst>
  <p:transition spd="med">
    <p:cover dir="rd"/>
  </p:transition>
  <p:txStyles>
    <p:titleStyle>
      <a:lvl1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>
          <a:solidFill>
            <a:schemeClr val="tx1"/>
          </a:solidFill>
          <a:latin typeface="+mn-lt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>
          <a:solidFill>
            <a:schemeClr val="tx1"/>
          </a:solidFill>
          <a:latin typeface="+mn-lt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>
          <a:solidFill>
            <a:schemeClr val="tx1"/>
          </a:solidFill>
          <a:latin typeface="+mn-lt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>
          <a:solidFill>
            <a:schemeClr val="tx1"/>
          </a:solidFill>
          <a:latin typeface="+mn-lt"/>
        </a:defRPr>
      </a:lvl5pPr>
      <a:lvl6pPr marL="20018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>
          <a:solidFill>
            <a:schemeClr val="tx1"/>
          </a:solidFill>
          <a:latin typeface="+mn-lt"/>
        </a:defRPr>
      </a:lvl6pPr>
      <a:lvl7pPr marL="24590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>
          <a:solidFill>
            <a:schemeClr val="tx1"/>
          </a:solidFill>
          <a:latin typeface="+mn-lt"/>
        </a:defRPr>
      </a:lvl7pPr>
      <a:lvl8pPr marL="29162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>
          <a:solidFill>
            <a:schemeClr val="tx1"/>
          </a:solidFill>
          <a:latin typeface="+mn-lt"/>
        </a:defRPr>
      </a:lvl8pPr>
      <a:lvl9pPr marL="33734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187396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87397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 smtClean="0">
                <a:solidFill>
                  <a:schemeClr val="tx2">
                    <a:shade val="90000"/>
                  </a:schemeClr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75A0715F-90E3-4679-BF6C-A8B0DEF420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87401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Times New Roman" pitchFamily="18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ransition spd="med">
    <p:cover dir="rd"/>
  </p:transition>
  <p:txStyles>
    <p:titleStyle>
      <a:lvl1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>
          <a:solidFill>
            <a:schemeClr val="tx1"/>
          </a:solidFill>
          <a:latin typeface="+mn-lt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>
          <a:solidFill>
            <a:schemeClr val="tx1"/>
          </a:solidFill>
          <a:latin typeface="+mn-lt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5pPr>
      <a:lvl6pPr marL="19192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6pPr>
      <a:lvl7pPr marL="23764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7pPr>
      <a:lvl8pPr marL="28336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8pPr>
      <a:lvl9pPr marL="32908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Times New Roman" pitchFamily="18" charset="0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8842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Times New Roman" pitchFamily="18" charset="0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 smtClean="0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CD19D25F-994E-4B63-84C7-6496CB7853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4" r:id="rId1"/>
    <p:sldLayoutId id="2147484045" r:id="rId2"/>
    <p:sldLayoutId id="2147484046" r:id="rId3"/>
    <p:sldLayoutId id="2147484047" r:id="rId4"/>
    <p:sldLayoutId id="2147484048" r:id="rId5"/>
    <p:sldLayoutId id="2147484049" r:id="rId6"/>
    <p:sldLayoutId id="2147484050" r:id="rId7"/>
    <p:sldLayoutId id="2147484051" r:id="rId8"/>
    <p:sldLayoutId id="2147484052" r:id="rId9"/>
    <p:sldLayoutId id="2147484053" r:id="rId10"/>
    <p:sldLayoutId id="2147484054" r:id="rId11"/>
  </p:sldLayoutIdLst>
  <p:transition spd="med">
    <p:cover dir="rd"/>
  </p:transition>
  <p:txStyles>
    <p:titleStyle>
      <a:lvl1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>
          <a:solidFill>
            <a:schemeClr val="tx1"/>
          </a:solidFill>
          <a:latin typeface="+mn-lt"/>
        </a:defRPr>
      </a:lvl2pPr>
      <a:lvl3pPr marL="914400" indent="-182563" algn="l" rtl="0" fontAlgn="base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>
          <a:solidFill>
            <a:schemeClr val="tx1"/>
          </a:solidFill>
          <a:latin typeface="+mn-lt"/>
        </a:defRPr>
      </a:lvl3pPr>
      <a:lvl4pPr marL="1187450" indent="-182563" algn="l" rtl="0" fontAlgn="base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>
          <a:solidFill>
            <a:schemeClr val="tx1"/>
          </a:solidFill>
          <a:latin typeface="+mn-lt"/>
        </a:defRPr>
      </a:lvl4pPr>
      <a:lvl5pPr marL="1462088" indent="-182563" algn="l" rtl="0" fontAlgn="base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5pPr>
      <a:lvl6pPr marL="1919288" indent="-182563" algn="l" rtl="0" fontAlgn="base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6pPr>
      <a:lvl7pPr marL="2376488" indent="-182563" algn="l" rtl="0" fontAlgn="base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7pPr>
      <a:lvl8pPr marL="2833688" indent="-182563" algn="l" rtl="0" fontAlgn="base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8pPr>
      <a:lvl9pPr marL="3290888" indent="-182563" algn="l" rtl="0" fontAlgn="base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474747"/>
            </a:gs>
            <a:gs pos="60001">
              <a:srgbClr val="626262"/>
            </a:gs>
            <a:gs pos="100000">
              <a:srgbClr val="8C8C8C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89446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6C27DF77-BA14-4EF8-8F14-3E9199DA12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55" r:id="rId1"/>
    <p:sldLayoutId id="2147484056" r:id="rId2"/>
    <p:sldLayoutId id="2147484057" r:id="rId3"/>
    <p:sldLayoutId id="2147484058" r:id="rId4"/>
    <p:sldLayoutId id="2147484059" r:id="rId5"/>
    <p:sldLayoutId id="2147484060" r:id="rId6"/>
    <p:sldLayoutId id="2147484061" r:id="rId7"/>
    <p:sldLayoutId id="2147484062" r:id="rId8"/>
    <p:sldLayoutId id="2147484063" r:id="rId9"/>
    <p:sldLayoutId id="2147484064" r:id="rId10"/>
    <p:sldLayoutId id="2147484065" r:id="rId11"/>
  </p:sldLayoutIdLst>
  <p:transition spd="med">
    <p:cover dir="rd"/>
  </p:transition>
  <p:txStyles>
    <p:titleStyle>
      <a:lvl1pPr marL="4841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+mj-lt"/>
          <a:ea typeface="+mj-ea"/>
          <a:cs typeface="+mj-cs"/>
        </a:defRPr>
      </a:lvl1pPr>
      <a:lvl2pPr marL="4841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2pPr>
      <a:lvl3pPr marL="4841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3pPr>
      <a:lvl4pPr marL="4841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4pPr>
      <a:lvl5pPr marL="4841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5pPr>
      <a:lvl6pPr marL="9413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6pPr>
      <a:lvl7pPr marL="13985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7pPr>
      <a:lvl8pPr marL="18557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8pPr>
      <a:lvl9pPr marL="23129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9pPr>
    </p:titleStyle>
    <p:bodyStyle>
      <a:lvl1pPr marL="447675" indent="-3825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>
          <a:solidFill>
            <a:schemeClr val="tx1"/>
          </a:solidFill>
          <a:latin typeface="+mn-lt"/>
        </a:defRPr>
      </a:lvl2pPr>
      <a:lvl3pPr marL="11049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>
          <a:solidFill>
            <a:schemeClr val="tx1"/>
          </a:solidFill>
          <a:latin typeface="+mn-lt"/>
        </a:defRPr>
      </a:lvl3pPr>
      <a:lvl4pPr marL="1371600" indent="-2095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4pPr>
      <a:lvl5pPr marL="1600200" indent="-209550" algn="l" rtl="0" fontAlgn="base">
        <a:spcBef>
          <a:spcPct val="20000"/>
        </a:spcBef>
        <a:spcAft>
          <a:spcPct val="0"/>
        </a:spcAft>
        <a:buClr>
          <a:srgbClr val="FF90B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5pPr>
      <a:lvl6pPr marL="2057400" indent="-209550" algn="l" rtl="0" fontAlgn="base">
        <a:spcBef>
          <a:spcPct val="20000"/>
        </a:spcBef>
        <a:spcAft>
          <a:spcPct val="0"/>
        </a:spcAft>
        <a:buClr>
          <a:srgbClr val="FF90B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6pPr>
      <a:lvl7pPr marL="2514600" indent="-209550" algn="l" rtl="0" fontAlgn="base">
        <a:spcBef>
          <a:spcPct val="20000"/>
        </a:spcBef>
        <a:spcAft>
          <a:spcPct val="0"/>
        </a:spcAft>
        <a:buClr>
          <a:srgbClr val="FF90B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7pPr>
      <a:lvl8pPr marL="2971800" indent="-209550" algn="l" rtl="0" fontAlgn="base">
        <a:spcBef>
          <a:spcPct val="20000"/>
        </a:spcBef>
        <a:spcAft>
          <a:spcPct val="0"/>
        </a:spcAft>
        <a:buClr>
          <a:srgbClr val="FF90B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8pPr>
      <a:lvl9pPr marL="3429000" indent="-209550" algn="l" rtl="0" fontAlgn="base">
        <a:spcBef>
          <a:spcPct val="20000"/>
        </a:spcBef>
        <a:spcAft>
          <a:spcPct val="0"/>
        </a:spcAft>
        <a:buClr>
          <a:srgbClr val="FF90B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2F5E"/>
            </a:gs>
            <a:gs pos="50000">
              <a:schemeClr val="bg1"/>
            </a:gs>
            <a:gs pos="100000">
              <a:srgbClr val="002F5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381000" y="0"/>
            <a:ext cx="1447800" cy="6856413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61961"/>
                  <a:invGamma/>
                </a:schemeClr>
              </a:gs>
              <a:gs pos="50000">
                <a:schemeClr val="bg1">
                  <a:alpha val="50000"/>
                </a:schemeClr>
              </a:gs>
              <a:gs pos="100000">
                <a:schemeClr val="bg1">
                  <a:gamma/>
                  <a:shade val="61961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kumimoji="1" lang="ru-RU" sz="2400">
              <a:latin typeface="Times New Roman" pitchFamily="18" charset="0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685800" y="2438400"/>
            <a:ext cx="8456613" cy="762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15294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kumimoji="1" lang="ru-RU" sz="2400">
              <a:latin typeface="Times New Roman" pitchFamily="18" charset="0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0" y="3505200"/>
            <a:ext cx="4724400" cy="15240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kumimoji="1" lang="ru-RU" sz="2400">
              <a:latin typeface="Times New Roman" pitchFamily="18" charset="0"/>
            </a:endParaRP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90470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4" name="Rectangle 6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685800" y="61722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j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j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j-lt"/>
              </a:defRPr>
            </a:lvl1pPr>
          </a:lstStyle>
          <a:p>
            <a:pPr>
              <a:defRPr/>
            </a:pPr>
            <a:fld id="{42A6AD2B-F1E7-4D7A-9D51-0931B6079F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66" r:id="rId1"/>
    <p:sldLayoutId id="2147484067" r:id="rId2"/>
    <p:sldLayoutId id="2147484068" r:id="rId3"/>
    <p:sldLayoutId id="2147484069" r:id="rId4"/>
    <p:sldLayoutId id="2147484070" r:id="rId5"/>
    <p:sldLayoutId id="2147484071" r:id="rId6"/>
    <p:sldLayoutId id="2147484072" r:id="rId7"/>
    <p:sldLayoutId id="2147484073" r:id="rId8"/>
    <p:sldLayoutId id="2147484074" r:id="rId9"/>
    <p:sldLayoutId id="2147484075" r:id="rId10"/>
    <p:sldLayoutId id="2147484076" r:id="rId11"/>
  </p:sldLayoutIdLst>
  <p:transition spd="med">
    <p:cover dir="rd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91491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>
              <a:defRPr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>
              <a:defRPr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>
              <a:defRPr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4D695D6-2AE3-489C-8B4B-AC8AA4684C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77" r:id="rId1"/>
    <p:sldLayoutId id="2147484078" r:id="rId2"/>
    <p:sldLayoutId id="2147484079" r:id="rId3"/>
    <p:sldLayoutId id="2147484080" r:id="rId4"/>
    <p:sldLayoutId id="2147484081" r:id="rId5"/>
    <p:sldLayoutId id="2147484082" r:id="rId6"/>
    <p:sldLayoutId id="2147484083" r:id="rId7"/>
    <p:sldLayoutId id="2147484084" r:id="rId8"/>
    <p:sldLayoutId id="2147484085" r:id="rId9"/>
    <p:sldLayoutId id="2147484086" r:id="rId10"/>
    <p:sldLayoutId id="2147484087" r:id="rId11"/>
  </p:sldLayoutIdLst>
  <p:transition spd="med">
    <p:cover dir="rd"/>
  </p:transition>
  <p:txStyles>
    <p:titleStyle>
      <a:lvl1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>
          <a:solidFill>
            <a:schemeClr val="tx1"/>
          </a:solidFill>
          <a:latin typeface="+mn-lt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>
          <a:solidFill>
            <a:schemeClr val="tx1"/>
          </a:solidFill>
          <a:latin typeface="+mn-lt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>
          <a:solidFill>
            <a:schemeClr val="tx1"/>
          </a:solidFill>
          <a:latin typeface="+mn-lt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>
          <a:solidFill>
            <a:schemeClr val="tx1"/>
          </a:solidFill>
          <a:latin typeface="+mn-lt"/>
        </a:defRPr>
      </a:lvl5pPr>
      <a:lvl6pPr marL="20018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>
          <a:solidFill>
            <a:schemeClr val="tx1"/>
          </a:solidFill>
          <a:latin typeface="+mn-lt"/>
        </a:defRPr>
      </a:lvl6pPr>
      <a:lvl7pPr marL="24590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>
          <a:solidFill>
            <a:schemeClr val="tx1"/>
          </a:solidFill>
          <a:latin typeface="+mn-lt"/>
        </a:defRPr>
      </a:lvl7pPr>
      <a:lvl8pPr marL="29162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>
          <a:solidFill>
            <a:schemeClr val="tx1"/>
          </a:solidFill>
          <a:latin typeface="+mn-lt"/>
        </a:defRPr>
      </a:lvl8pPr>
      <a:lvl9pPr marL="33734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92519" name="Текст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2" name="Дата 18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>
              <a:defRPr sz="1000">
                <a:solidFill>
                  <a:schemeClr val="bg2">
                    <a:shade val="50000"/>
                  </a:schemeClr>
                </a:solidFill>
                <a:latin typeface="Times New Roman" pitchFamily="18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4" name="Нижний колонтитул 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>
              <a:defRPr sz="1000">
                <a:solidFill>
                  <a:schemeClr val="bg2">
                    <a:shade val="50000"/>
                  </a:schemeClr>
                </a:solidFill>
                <a:latin typeface="Times New Roman" pitchFamily="18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5" name="Номер слайда 10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>
              <a:defRPr sz="1000">
                <a:solidFill>
                  <a:schemeClr val="bg2">
                    <a:shade val="50000"/>
                  </a:schemeClr>
                </a:solidFill>
                <a:latin typeface="Times New Roman" pitchFamily="18" charset="0"/>
              </a:defRPr>
            </a:lvl1pPr>
            <a:extLst/>
          </a:lstStyle>
          <a:p>
            <a:pPr>
              <a:defRPr/>
            </a:pPr>
            <a:fld id="{4DECE606-6083-4574-9782-08DBDF4CCF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8" r:id="rId1"/>
    <p:sldLayoutId id="2147484089" r:id="rId2"/>
    <p:sldLayoutId id="2147484090" r:id="rId3"/>
    <p:sldLayoutId id="2147484091" r:id="rId4"/>
    <p:sldLayoutId id="2147484092" r:id="rId5"/>
    <p:sldLayoutId id="2147484093" r:id="rId6"/>
    <p:sldLayoutId id="2147484094" r:id="rId7"/>
    <p:sldLayoutId id="2147484095" r:id="rId8"/>
    <p:sldLayoutId id="2147484096" r:id="rId9"/>
    <p:sldLayoutId id="2147484097" r:id="rId10"/>
    <p:sldLayoutId id="2147484098" r:id="rId11"/>
  </p:sldLayoutIdLst>
  <p:transition spd="med">
    <p:cover dir="rd"/>
  </p:transition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</p:titleStyle>
    <p:bodyStyle>
      <a:lvl1pPr marL="265113" indent="-265113" algn="l" rtl="0" fontAlgn="base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fontAlgn="base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>
          <a:solidFill>
            <a:schemeClr val="tx1"/>
          </a:solidFill>
          <a:latin typeface="+mn-lt"/>
        </a:defRPr>
      </a:lvl2pPr>
      <a:lvl3pPr marL="785813" indent="-182563" algn="l" rtl="0" fontAlgn="base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>
          <a:solidFill>
            <a:schemeClr val="tx1"/>
          </a:solidFill>
          <a:latin typeface="+mn-lt"/>
        </a:defRPr>
      </a:lvl3pPr>
      <a:lvl4pPr marL="1023938" indent="-182563" algn="l" rtl="0" fontAlgn="base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>
          <a:solidFill>
            <a:schemeClr val="tx1"/>
          </a:solidFill>
          <a:latin typeface="+mn-lt"/>
        </a:defRPr>
      </a:lvl4pPr>
      <a:lvl5pPr marL="1279525" indent="-182563" algn="l" rtl="0" fontAlgn="base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736725" indent="-182563" algn="l" rtl="0" fontAlgn="base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193925" indent="-182563" algn="l" rtl="0" fontAlgn="base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651125" indent="-182563" algn="l" rtl="0" fontAlgn="base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108325" indent="-182563" algn="l" rtl="0" fontAlgn="base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93543" name="Текст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2" name="Дата 3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>
              <a:defRPr sz="1000">
                <a:solidFill>
                  <a:schemeClr val="bg2">
                    <a:shade val="50000"/>
                  </a:schemeClr>
                </a:solidFill>
                <a:latin typeface="Times New Roman" pitchFamily="18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4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>
              <a:defRPr sz="1000">
                <a:solidFill>
                  <a:schemeClr val="bg2">
                    <a:shade val="50000"/>
                  </a:schemeClr>
                </a:solidFill>
                <a:latin typeface="Times New Roman" pitchFamily="18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>
              <a:defRPr sz="1000">
                <a:solidFill>
                  <a:schemeClr val="bg2">
                    <a:shade val="50000"/>
                  </a:schemeClr>
                </a:solidFill>
                <a:latin typeface="Times New Roman" pitchFamily="18" charset="0"/>
              </a:defRPr>
            </a:lvl1pPr>
            <a:extLst/>
          </a:lstStyle>
          <a:p>
            <a:pPr>
              <a:defRPr/>
            </a:pPr>
            <a:fld id="{409E33D8-2980-413D-8F95-73605349B4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9" r:id="rId1"/>
    <p:sldLayoutId id="2147484100" r:id="rId2"/>
    <p:sldLayoutId id="2147484101" r:id="rId3"/>
    <p:sldLayoutId id="2147484102" r:id="rId4"/>
    <p:sldLayoutId id="2147484103" r:id="rId5"/>
    <p:sldLayoutId id="2147484104" r:id="rId6"/>
    <p:sldLayoutId id="2147484105" r:id="rId7"/>
    <p:sldLayoutId id="2147484106" r:id="rId8"/>
    <p:sldLayoutId id="2147484107" r:id="rId9"/>
    <p:sldLayoutId id="2147484108" r:id="rId10"/>
    <p:sldLayoutId id="2147484109" r:id="rId11"/>
  </p:sldLayoutIdLst>
  <p:transition spd="med">
    <p:cover dir="rd"/>
  </p:transition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</p:titleStyle>
    <p:bodyStyle>
      <a:lvl1pPr marL="265113" indent="-265113" algn="l" rtl="0" fontAlgn="base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fontAlgn="base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>
          <a:solidFill>
            <a:schemeClr val="tx1"/>
          </a:solidFill>
          <a:latin typeface="+mn-lt"/>
        </a:defRPr>
      </a:lvl2pPr>
      <a:lvl3pPr marL="785813" indent="-182563" algn="l" rtl="0" fontAlgn="base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>
          <a:solidFill>
            <a:schemeClr val="tx1"/>
          </a:solidFill>
          <a:latin typeface="+mn-lt"/>
        </a:defRPr>
      </a:lvl3pPr>
      <a:lvl4pPr marL="1023938" indent="-182563" algn="l" rtl="0" fontAlgn="base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>
          <a:solidFill>
            <a:schemeClr val="tx1"/>
          </a:solidFill>
          <a:latin typeface="+mn-lt"/>
        </a:defRPr>
      </a:lvl4pPr>
      <a:lvl5pPr marL="1279525" indent="-182563" algn="l" rtl="0" fontAlgn="base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736725" indent="-182563" algn="l" rtl="0" fontAlgn="base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193925" indent="-182563" algn="l" rtl="0" fontAlgn="base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651125" indent="-182563" algn="l" rtl="0" fontAlgn="base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108325" indent="-182563" algn="l" rtl="0" fontAlgn="base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94564" name="Текст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>
              <a:defRPr sz="1000">
                <a:solidFill>
                  <a:schemeClr val="bg2">
                    <a:shade val="50000"/>
                  </a:schemeClr>
                </a:solidFill>
                <a:latin typeface="Times New Roman" pitchFamily="18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2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>
              <a:defRPr sz="1000">
                <a:solidFill>
                  <a:schemeClr val="bg2">
                    <a:shade val="50000"/>
                  </a:schemeClr>
                </a:solidFill>
                <a:latin typeface="Times New Roman" pitchFamily="18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4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>
              <a:defRPr sz="1000">
                <a:solidFill>
                  <a:schemeClr val="bg2">
                    <a:shade val="50000"/>
                  </a:schemeClr>
                </a:solidFill>
                <a:latin typeface="Times New Roman" pitchFamily="18" charset="0"/>
              </a:defRPr>
            </a:lvl1pPr>
            <a:extLst/>
          </a:lstStyle>
          <a:p>
            <a:pPr>
              <a:defRPr/>
            </a:pPr>
            <a:fld id="{7B887A9D-0CBF-4397-A306-CC673456B9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0" r:id="rId1"/>
    <p:sldLayoutId id="2147484111" r:id="rId2"/>
    <p:sldLayoutId id="2147484112" r:id="rId3"/>
    <p:sldLayoutId id="2147484113" r:id="rId4"/>
    <p:sldLayoutId id="2147484114" r:id="rId5"/>
    <p:sldLayoutId id="2147484115" r:id="rId6"/>
    <p:sldLayoutId id="2147484116" r:id="rId7"/>
    <p:sldLayoutId id="2147484117" r:id="rId8"/>
    <p:sldLayoutId id="2147484118" r:id="rId9"/>
    <p:sldLayoutId id="2147484119" r:id="rId10"/>
    <p:sldLayoutId id="2147484120" r:id="rId11"/>
  </p:sldLayoutIdLst>
  <p:transition spd="med">
    <p:cover dir="rd"/>
  </p:transition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</p:titleStyle>
    <p:bodyStyle>
      <a:lvl1pPr marL="265113" indent="-265113" algn="l" rtl="0" fontAlgn="base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fontAlgn="base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>
          <a:solidFill>
            <a:schemeClr val="tx1"/>
          </a:solidFill>
          <a:latin typeface="+mn-lt"/>
        </a:defRPr>
      </a:lvl2pPr>
      <a:lvl3pPr marL="785813" indent="-182563" algn="l" rtl="0" fontAlgn="base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>
          <a:solidFill>
            <a:schemeClr val="tx1"/>
          </a:solidFill>
          <a:latin typeface="+mn-lt"/>
        </a:defRPr>
      </a:lvl3pPr>
      <a:lvl4pPr marL="1023938" indent="-182563" algn="l" rtl="0" fontAlgn="base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>
          <a:solidFill>
            <a:schemeClr val="tx1"/>
          </a:solidFill>
          <a:latin typeface="+mn-lt"/>
        </a:defRPr>
      </a:lvl4pPr>
      <a:lvl5pPr marL="1279525" indent="-182563" algn="l" rtl="0" fontAlgn="base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736725" indent="-182563" algn="l" rtl="0" fontAlgn="base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193925" indent="-182563" algn="l" rtl="0" fontAlgn="base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651125" indent="-182563" algn="l" rtl="0" fontAlgn="base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108325" indent="-182563" algn="l" rtl="0" fontAlgn="base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95589" name="Текст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2" name="Дата 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>
              <a:defRPr sz="1000">
                <a:solidFill>
                  <a:schemeClr val="bg2">
                    <a:shade val="50000"/>
                  </a:schemeClr>
                </a:solidFill>
                <a:latin typeface="Times New Roman" pitchFamily="18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4" name="Нижний колонтитул 5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>
              <a:defRPr sz="1000">
                <a:solidFill>
                  <a:schemeClr val="bg2">
                    <a:shade val="50000"/>
                  </a:schemeClr>
                </a:solidFill>
                <a:latin typeface="Times New Roman" pitchFamily="18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5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>
              <a:defRPr sz="1000">
                <a:solidFill>
                  <a:schemeClr val="bg2">
                    <a:shade val="50000"/>
                  </a:schemeClr>
                </a:solidFill>
                <a:latin typeface="Times New Roman" pitchFamily="18" charset="0"/>
              </a:defRPr>
            </a:lvl1pPr>
            <a:extLst/>
          </a:lstStyle>
          <a:p>
            <a:pPr>
              <a:defRPr/>
            </a:pPr>
            <a:fld id="{E9D5AC92-BBED-40AB-A36B-63BDFDA054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1" r:id="rId1"/>
    <p:sldLayoutId id="2147484122" r:id="rId2"/>
    <p:sldLayoutId id="2147484123" r:id="rId3"/>
    <p:sldLayoutId id="2147484124" r:id="rId4"/>
    <p:sldLayoutId id="2147484125" r:id="rId5"/>
    <p:sldLayoutId id="2147484126" r:id="rId6"/>
    <p:sldLayoutId id="2147484127" r:id="rId7"/>
    <p:sldLayoutId id="2147484128" r:id="rId8"/>
    <p:sldLayoutId id="2147484129" r:id="rId9"/>
    <p:sldLayoutId id="2147484130" r:id="rId10"/>
    <p:sldLayoutId id="2147484131" r:id="rId11"/>
  </p:sldLayoutIdLst>
  <p:transition spd="med">
    <p:cover dir="rd"/>
  </p:transition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</p:titleStyle>
    <p:bodyStyle>
      <a:lvl1pPr marL="265113" indent="-265113" algn="l" rtl="0" fontAlgn="base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fontAlgn="base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>
          <a:solidFill>
            <a:schemeClr val="tx1"/>
          </a:solidFill>
          <a:latin typeface="+mn-lt"/>
        </a:defRPr>
      </a:lvl2pPr>
      <a:lvl3pPr marL="785813" indent="-182563" algn="l" rtl="0" fontAlgn="base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>
          <a:solidFill>
            <a:schemeClr val="tx1"/>
          </a:solidFill>
          <a:latin typeface="+mn-lt"/>
        </a:defRPr>
      </a:lvl3pPr>
      <a:lvl4pPr marL="1023938" indent="-182563" algn="l" rtl="0" fontAlgn="base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>
          <a:solidFill>
            <a:schemeClr val="tx1"/>
          </a:solidFill>
          <a:latin typeface="+mn-lt"/>
        </a:defRPr>
      </a:lvl4pPr>
      <a:lvl5pPr marL="1279525" indent="-182563" algn="l" rtl="0" fontAlgn="base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736725" indent="-182563" algn="l" rtl="0" fontAlgn="base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193925" indent="-182563" algn="l" rtl="0" fontAlgn="base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651125" indent="-182563" algn="l" rtl="0" fontAlgn="base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108325" indent="-182563" algn="l" rtl="0" fontAlgn="base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вал 10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6613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Дата 14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>
              <a:defRPr sz="1200">
                <a:solidFill>
                  <a:schemeClr val="tx2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</p:spPr>
        <p:txBody>
          <a:bodyPr vert="horz" lIns="0" tIns="0" rIns="0" bIns="0" anchor="ctr" anchorCtr="0">
            <a:noAutofit/>
          </a:bodyPr>
          <a:lstStyle>
            <a:lvl1pPr algn="ctr">
              <a:defRPr sz="1600">
                <a:solidFill>
                  <a:schemeClr val="tx2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5D878455-117B-46FA-BE54-1FC9F6F36E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16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>
              <a:defRPr sz="1200">
                <a:solidFill>
                  <a:schemeClr val="tx2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32" r:id="rId1"/>
    <p:sldLayoutId id="2147484133" r:id="rId2"/>
    <p:sldLayoutId id="2147484134" r:id="rId3"/>
    <p:sldLayoutId id="2147484135" r:id="rId4"/>
    <p:sldLayoutId id="2147484136" r:id="rId5"/>
    <p:sldLayoutId id="2147484137" r:id="rId6"/>
    <p:sldLayoutId id="2147484138" r:id="rId7"/>
    <p:sldLayoutId id="2147484139" r:id="rId8"/>
    <p:sldLayoutId id="2147484140" r:id="rId9"/>
    <p:sldLayoutId id="2147484141" r:id="rId10"/>
    <p:sldLayoutId id="2147484142" r:id="rId11"/>
  </p:sldLayoutIdLst>
  <p:transition spd="med">
    <p:cover dir="rd"/>
  </p:transition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>
          <a:solidFill>
            <a:schemeClr val="tx2"/>
          </a:solidFill>
          <a:latin typeface="+mn-lt"/>
        </a:defRPr>
      </a:lvl2pPr>
      <a:lvl3pPr marL="1004888" indent="-228600" algn="l" rtl="0" fontAlgn="base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>
          <a:solidFill>
            <a:schemeClr val="tx1"/>
          </a:solidFill>
          <a:latin typeface="+mn-lt"/>
        </a:defRPr>
      </a:lvl3pPr>
      <a:lvl4pPr marL="1279525" indent="-22860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>
          <a:solidFill>
            <a:schemeClr val="tx1"/>
          </a:solidFill>
          <a:latin typeface="+mn-lt"/>
        </a:defRPr>
      </a:lvl4pPr>
      <a:lvl5pPr marL="1554163" indent="-228600" algn="l" rtl="0" fontAlgn="base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5pPr>
      <a:lvl6pPr marL="2011363" indent="-228600" algn="l" rtl="0" fontAlgn="base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6pPr>
      <a:lvl7pPr marL="2468563" indent="-228600" algn="l" rtl="0" fontAlgn="base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7pPr>
      <a:lvl8pPr marL="2925763" indent="-228600" algn="l" rtl="0" fontAlgn="base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8pPr>
      <a:lvl9pPr marL="3382963" indent="-228600" algn="l" rtl="0" fontAlgn="base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42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42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42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33C64A7-C652-41A3-88DF-0174A665E3CA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</p:sldLayoutIdLst>
  <p:transition spd="med">
    <p:cover dir="rd"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635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Дата 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>
              <a:defRPr sz="1200">
                <a:solidFill>
                  <a:schemeClr val="tx2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>
              <a:defRPr sz="1200">
                <a:solidFill>
                  <a:schemeClr val="tx2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</p:spPr>
        <p:txBody>
          <a:bodyPr vert="horz" lIns="0" tIns="0" rIns="0" bIns="0" anchor="ctr" anchorCtr="0">
            <a:noAutofit/>
          </a:bodyPr>
          <a:lstStyle>
            <a:lvl1pPr algn="ctr">
              <a:defRPr sz="1600">
                <a:solidFill>
                  <a:schemeClr val="tx2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C1F5A64C-BA38-4AF7-869D-412D003D37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43" r:id="rId1"/>
    <p:sldLayoutId id="2147484144" r:id="rId2"/>
    <p:sldLayoutId id="2147484145" r:id="rId3"/>
    <p:sldLayoutId id="2147484146" r:id="rId4"/>
    <p:sldLayoutId id="2147484147" r:id="rId5"/>
    <p:sldLayoutId id="2147484148" r:id="rId6"/>
    <p:sldLayoutId id="2147484149" r:id="rId7"/>
    <p:sldLayoutId id="2147484150" r:id="rId8"/>
    <p:sldLayoutId id="2147484151" r:id="rId9"/>
    <p:sldLayoutId id="2147484152" r:id="rId10"/>
    <p:sldLayoutId id="2147484153" r:id="rId11"/>
  </p:sldLayoutIdLst>
  <p:transition spd="med">
    <p:cover dir="rd"/>
  </p:transition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>
          <a:solidFill>
            <a:schemeClr val="tx2"/>
          </a:solidFill>
          <a:latin typeface="+mn-lt"/>
        </a:defRPr>
      </a:lvl2pPr>
      <a:lvl3pPr marL="1004888" indent="-228600" algn="l" rtl="0" fontAlgn="base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>
          <a:solidFill>
            <a:schemeClr val="tx1"/>
          </a:solidFill>
          <a:latin typeface="+mn-lt"/>
        </a:defRPr>
      </a:lvl3pPr>
      <a:lvl4pPr marL="1279525" indent="-22860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>
          <a:solidFill>
            <a:schemeClr val="tx1"/>
          </a:solidFill>
          <a:latin typeface="+mn-lt"/>
        </a:defRPr>
      </a:lvl4pPr>
      <a:lvl5pPr marL="1554163" indent="-228600" algn="l" rtl="0" fontAlgn="base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5pPr>
      <a:lvl6pPr marL="2011363" indent="-228600" algn="l" rtl="0" fontAlgn="base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6pPr>
      <a:lvl7pPr marL="2468563" indent="-228600" algn="l" rtl="0" fontAlgn="base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7pPr>
      <a:lvl8pPr marL="2925763" indent="-228600" algn="l" rtl="0" fontAlgn="base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8pPr>
      <a:lvl9pPr marL="3382963" indent="-228600" algn="l" rtl="0" fontAlgn="base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8660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Номер слайда 8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</p:spPr>
        <p:txBody>
          <a:bodyPr vert="horz" lIns="0" tIns="0" rIns="0" bIns="0" anchor="ctr" anchorCtr="0">
            <a:noAutofit/>
          </a:bodyPr>
          <a:lstStyle>
            <a:lvl1pPr algn="ctr">
              <a:defRPr sz="1600">
                <a:solidFill>
                  <a:schemeClr val="tx2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0B38F580-508E-4ABE-B129-BF6A13B985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" name="Нижний колонтитул 7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>
              <a:defRPr sz="1200">
                <a:solidFill>
                  <a:schemeClr val="tx2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Дата 6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>
              <a:defRPr sz="1200">
                <a:solidFill>
                  <a:schemeClr val="tx2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54" r:id="rId1"/>
    <p:sldLayoutId id="2147484155" r:id="rId2"/>
    <p:sldLayoutId id="2147484156" r:id="rId3"/>
    <p:sldLayoutId id="2147484157" r:id="rId4"/>
    <p:sldLayoutId id="2147484158" r:id="rId5"/>
    <p:sldLayoutId id="2147484159" r:id="rId6"/>
    <p:sldLayoutId id="2147484160" r:id="rId7"/>
    <p:sldLayoutId id="2147484161" r:id="rId8"/>
    <p:sldLayoutId id="2147484162" r:id="rId9"/>
    <p:sldLayoutId id="2147484163" r:id="rId10"/>
    <p:sldLayoutId id="2147484164" r:id="rId11"/>
  </p:sldLayoutIdLst>
  <p:transition spd="med">
    <p:cover dir="rd"/>
  </p:transition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>
          <a:solidFill>
            <a:schemeClr val="tx2"/>
          </a:solidFill>
          <a:latin typeface="+mn-lt"/>
        </a:defRPr>
      </a:lvl2pPr>
      <a:lvl3pPr marL="1004888" indent="-228600" algn="l" rtl="0" fontAlgn="base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>
          <a:solidFill>
            <a:schemeClr val="tx1"/>
          </a:solidFill>
          <a:latin typeface="+mn-lt"/>
        </a:defRPr>
      </a:lvl3pPr>
      <a:lvl4pPr marL="1279525" indent="-22860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>
          <a:solidFill>
            <a:schemeClr val="tx1"/>
          </a:solidFill>
          <a:latin typeface="+mn-lt"/>
        </a:defRPr>
      </a:lvl4pPr>
      <a:lvl5pPr marL="1554163" indent="-228600" algn="l" rtl="0" fontAlgn="base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5pPr>
      <a:lvl6pPr marL="2011363" indent="-228600" algn="l" rtl="0" fontAlgn="base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6pPr>
      <a:lvl7pPr marL="2468563" indent="-228600" algn="l" rtl="0" fontAlgn="base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7pPr>
      <a:lvl8pPr marL="2925763" indent="-228600" algn="l" rtl="0" fontAlgn="base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8pPr>
      <a:lvl9pPr marL="3382963" indent="-228600" algn="l" rtl="0" fontAlgn="base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7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>
              <a:defRPr sz="1200">
                <a:solidFill>
                  <a:schemeClr val="tx2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8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</p:spPr>
        <p:txBody>
          <a:bodyPr vert="horz" lIns="0" tIns="0" rIns="0" bIns="0" anchor="ctr" anchorCtr="0">
            <a:noAutofit/>
          </a:bodyPr>
          <a:lstStyle>
            <a:lvl1pPr algn="ctr">
              <a:defRPr sz="1600">
                <a:solidFill>
                  <a:schemeClr val="tx2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427821A4-1CD7-4D60-843B-E09EC719E7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>
              <a:defRPr sz="1200">
                <a:solidFill>
                  <a:schemeClr val="tx2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65" r:id="rId1"/>
    <p:sldLayoutId id="2147484166" r:id="rId2"/>
    <p:sldLayoutId id="2147484167" r:id="rId3"/>
    <p:sldLayoutId id="2147484168" r:id="rId4"/>
    <p:sldLayoutId id="2147484169" r:id="rId5"/>
    <p:sldLayoutId id="2147484170" r:id="rId6"/>
    <p:sldLayoutId id="2147484171" r:id="rId7"/>
    <p:sldLayoutId id="2147484172" r:id="rId8"/>
    <p:sldLayoutId id="2147484173" r:id="rId9"/>
    <p:sldLayoutId id="2147484174" r:id="rId10"/>
    <p:sldLayoutId id="2147484175" r:id="rId11"/>
  </p:sldLayoutIdLst>
  <p:transition spd="med">
    <p:cover dir="rd"/>
  </p:transition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>
          <a:solidFill>
            <a:schemeClr val="tx2"/>
          </a:solidFill>
          <a:latin typeface="+mn-lt"/>
        </a:defRPr>
      </a:lvl2pPr>
      <a:lvl3pPr marL="1004888" indent="-228600" algn="l" rtl="0" fontAlgn="base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>
          <a:solidFill>
            <a:schemeClr val="tx1"/>
          </a:solidFill>
          <a:latin typeface="+mn-lt"/>
        </a:defRPr>
      </a:lvl3pPr>
      <a:lvl4pPr marL="1279525" indent="-22860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>
          <a:solidFill>
            <a:schemeClr val="tx1"/>
          </a:solidFill>
          <a:latin typeface="+mn-lt"/>
        </a:defRPr>
      </a:lvl4pPr>
      <a:lvl5pPr marL="1554163" indent="-228600" algn="l" rtl="0" fontAlgn="base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5pPr>
      <a:lvl6pPr marL="2011363" indent="-228600" algn="l" rtl="0" fontAlgn="base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6pPr>
      <a:lvl7pPr marL="2468563" indent="-228600" algn="l" rtl="0" fontAlgn="base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7pPr>
      <a:lvl8pPr marL="2925763" indent="-228600" algn="l" rtl="0" fontAlgn="base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8pPr>
      <a:lvl9pPr marL="3382963" indent="-228600" algn="l" rtl="0" fontAlgn="base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7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>
              <a:defRPr sz="1200">
                <a:solidFill>
                  <a:schemeClr val="tx2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8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</p:spPr>
        <p:txBody>
          <a:bodyPr vert="horz" lIns="0" tIns="0" rIns="0" bIns="0" anchor="ctr" anchorCtr="0">
            <a:noAutofit/>
          </a:bodyPr>
          <a:lstStyle>
            <a:lvl1pPr algn="ctr">
              <a:defRPr sz="1600">
                <a:solidFill>
                  <a:schemeClr val="tx2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A69EDF0E-1CFE-43AD-BBF3-22F1243898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>
              <a:defRPr sz="1200">
                <a:solidFill>
                  <a:schemeClr val="tx2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76" r:id="rId1"/>
    <p:sldLayoutId id="2147484177" r:id="rId2"/>
    <p:sldLayoutId id="2147484178" r:id="rId3"/>
    <p:sldLayoutId id="2147484179" r:id="rId4"/>
    <p:sldLayoutId id="2147484180" r:id="rId5"/>
    <p:sldLayoutId id="2147484181" r:id="rId6"/>
    <p:sldLayoutId id="2147484182" r:id="rId7"/>
    <p:sldLayoutId id="2147484183" r:id="rId8"/>
    <p:sldLayoutId id="2147484184" r:id="rId9"/>
    <p:sldLayoutId id="2147484185" r:id="rId10"/>
    <p:sldLayoutId id="2147484186" r:id="rId11"/>
  </p:sldLayoutIdLst>
  <p:transition spd="med">
    <p:cover dir="rd"/>
  </p:transition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>
          <a:solidFill>
            <a:schemeClr val="tx2"/>
          </a:solidFill>
          <a:latin typeface="+mn-lt"/>
        </a:defRPr>
      </a:lvl2pPr>
      <a:lvl3pPr marL="1004888" indent="-228600" algn="l" rtl="0" fontAlgn="base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>
          <a:solidFill>
            <a:schemeClr val="tx1"/>
          </a:solidFill>
          <a:latin typeface="+mn-lt"/>
        </a:defRPr>
      </a:lvl3pPr>
      <a:lvl4pPr marL="1279525" indent="-22860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>
          <a:solidFill>
            <a:schemeClr val="tx1"/>
          </a:solidFill>
          <a:latin typeface="+mn-lt"/>
        </a:defRPr>
      </a:lvl4pPr>
      <a:lvl5pPr marL="1554163" indent="-228600" algn="l" rtl="0" fontAlgn="base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5pPr>
      <a:lvl6pPr marL="2011363" indent="-228600" algn="l" rtl="0" fontAlgn="base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6pPr>
      <a:lvl7pPr marL="2468563" indent="-228600" algn="l" rtl="0" fontAlgn="base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7pPr>
      <a:lvl8pPr marL="2925763" indent="-228600" algn="l" rtl="0" fontAlgn="base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8pPr>
      <a:lvl9pPr marL="3382963" indent="-228600" algn="l" rtl="0" fontAlgn="base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вал 10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1733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Дата 14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>
              <a:defRPr sz="1200">
                <a:solidFill>
                  <a:schemeClr val="tx2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</p:spPr>
        <p:txBody>
          <a:bodyPr vert="horz" lIns="0" tIns="0" rIns="0" bIns="0" anchor="ctr" anchorCtr="0">
            <a:noAutofit/>
          </a:bodyPr>
          <a:lstStyle>
            <a:lvl1pPr algn="ctr">
              <a:defRPr sz="1600">
                <a:solidFill>
                  <a:schemeClr val="tx2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A7E85466-5485-4C61-8F0A-FCC9928F93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16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>
              <a:defRPr sz="1200">
                <a:solidFill>
                  <a:schemeClr val="tx2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87" r:id="rId1"/>
    <p:sldLayoutId id="2147484188" r:id="rId2"/>
    <p:sldLayoutId id="2147484189" r:id="rId3"/>
    <p:sldLayoutId id="2147484190" r:id="rId4"/>
    <p:sldLayoutId id="2147484191" r:id="rId5"/>
    <p:sldLayoutId id="2147484192" r:id="rId6"/>
    <p:sldLayoutId id="2147484193" r:id="rId7"/>
    <p:sldLayoutId id="2147484194" r:id="rId8"/>
    <p:sldLayoutId id="2147484195" r:id="rId9"/>
    <p:sldLayoutId id="2147484196" r:id="rId10"/>
    <p:sldLayoutId id="2147484197" r:id="rId11"/>
  </p:sldLayoutIdLst>
  <p:transition spd="med">
    <p:cover dir="rd"/>
  </p:transition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>
          <a:solidFill>
            <a:schemeClr val="tx2"/>
          </a:solidFill>
          <a:latin typeface="+mn-lt"/>
        </a:defRPr>
      </a:lvl2pPr>
      <a:lvl3pPr marL="1004888" indent="-228600" algn="l" rtl="0" fontAlgn="base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>
          <a:solidFill>
            <a:schemeClr val="tx1"/>
          </a:solidFill>
          <a:latin typeface="+mn-lt"/>
        </a:defRPr>
      </a:lvl3pPr>
      <a:lvl4pPr marL="1279525" indent="-22860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>
          <a:solidFill>
            <a:schemeClr val="tx1"/>
          </a:solidFill>
          <a:latin typeface="+mn-lt"/>
        </a:defRPr>
      </a:lvl4pPr>
      <a:lvl5pPr marL="1554163" indent="-228600" algn="l" rtl="0" fontAlgn="base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5pPr>
      <a:lvl6pPr marL="2011363" indent="-228600" algn="l" rtl="0" fontAlgn="base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6pPr>
      <a:lvl7pPr marL="2468563" indent="-228600" algn="l" rtl="0" fontAlgn="base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7pPr>
      <a:lvl8pPr marL="2925763" indent="-228600" algn="l" rtl="0" fontAlgn="base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8pPr>
      <a:lvl9pPr marL="3382963" indent="-228600" algn="l" rtl="0" fontAlgn="base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2755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Дата 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>
              <a:defRPr sz="1200">
                <a:solidFill>
                  <a:schemeClr val="tx2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>
              <a:defRPr sz="1200">
                <a:solidFill>
                  <a:schemeClr val="tx2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</p:spPr>
        <p:txBody>
          <a:bodyPr vert="horz" lIns="0" tIns="0" rIns="0" bIns="0" anchor="ctr" anchorCtr="0">
            <a:noAutofit/>
          </a:bodyPr>
          <a:lstStyle>
            <a:lvl1pPr algn="ctr">
              <a:defRPr sz="1600">
                <a:solidFill>
                  <a:schemeClr val="tx2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04B58AEC-5ED7-4D1F-A271-B32BE9D6AB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98" r:id="rId1"/>
    <p:sldLayoutId id="2147484199" r:id="rId2"/>
    <p:sldLayoutId id="2147484200" r:id="rId3"/>
    <p:sldLayoutId id="2147484201" r:id="rId4"/>
    <p:sldLayoutId id="2147484202" r:id="rId5"/>
    <p:sldLayoutId id="2147484203" r:id="rId6"/>
    <p:sldLayoutId id="2147484204" r:id="rId7"/>
    <p:sldLayoutId id="2147484205" r:id="rId8"/>
    <p:sldLayoutId id="2147484206" r:id="rId9"/>
    <p:sldLayoutId id="2147484207" r:id="rId10"/>
    <p:sldLayoutId id="2147484208" r:id="rId11"/>
  </p:sldLayoutIdLst>
  <p:transition spd="med">
    <p:cover dir="rd"/>
  </p:transition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>
          <a:solidFill>
            <a:schemeClr val="tx2"/>
          </a:solidFill>
          <a:latin typeface="+mn-lt"/>
        </a:defRPr>
      </a:lvl2pPr>
      <a:lvl3pPr marL="1004888" indent="-228600" algn="l" rtl="0" fontAlgn="base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>
          <a:solidFill>
            <a:schemeClr val="tx1"/>
          </a:solidFill>
          <a:latin typeface="+mn-lt"/>
        </a:defRPr>
      </a:lvl3pPr>
      <a:lvl4pPr marL="1279525" indent="-22860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>
          <a:solidFill>
            <a:schemeClr val="tx1"/>
          </a:solidFill>
          <a:latin typeface="+mn-lt"/>
        </a:defRPr>
      </a:lvl4pPr>
      <a:lvl5pPr marL="1554163" indent="-228600" algn="l" rtl="0" fontAlgn="base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5pPr>
      <a:lvl6pPr marL="2011363" indent="-228600" algn="l" rtl="0" fontAlgn="base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6pPr>
      <a:lvl7pPr marL="2468563" indent="-228600" algn="l" rtl="0" fontAlgn="base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7pPr>
      <a:lvl8pPr marL="2925763" indent="-228600" algn="l" rtl="0" fontAlgn="base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8pPr>
      <a:lvl9pPr marL="3382963" indent="-228600" algn="l" rtl="0" fontAlgn="base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780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Номер слайда 8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</p:spPr>
        <p:txBody>
          <a:bodyPr vert="horz" lIns="0" tIns="0" rIns="0" bIns="0" anchor="ctr" anchorCtr="0">
            <a:noAutofit/>
          </a:bodyPr>
          <a:lstStyle>
            <a:lvl1pPr algn="ctr">
              <a:defRPr sz="1600">
                <a:solidFill>
                  <a:schemeClr val="tx2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874FF534-4C19-4043-B5AF-AD12791F09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" name="Нижний колонтитул 7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>
              <a:defRPr sz="1200">
                <a:solidFill>
                  <a:schemeClr val="tx2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Дата 6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>
              <a:defRPr sz="1200">
                <a:solidFill>
                  <a:schemeClr val="tx2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09" r:id="rId1"/>
    <p:sldLayoutId id="2147484210" r:id="rId2"/>
    <p:sldLayoutId id="2147484211" r:id="rId3"/>
    <p:sldLayoutId id="2147484212" r:id="rId4"/>
    <p:sldLayoutId id="2147484213" r:id="rId5"/>
    <p:sldLayoutId id="2147484214" r:id="rId6"/>
    <p:sldLayoutId id="2147484215" r:id="rId7"/>
    <p:sldLayoutId id="2147484216" r:id="rId8"/>
    <p:sldLayoutId id="2147484217" r:id="rId9"/>
    <p:sldLayoutId id="2147484218" r:id="rId10"/>
    <p:sldLayoutId id="2147484219" r:id="rId11"/>
  </p:sldLayoutIdLst>
  <p:transition spd="med">
    <p:cover dir="rd"/>
  </p:transition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>
          <a:solidFill>
            <a:schemeClr val="tx2"/>
          </a:solidFill>
          <a:latin typeface="+mn-lt"/>
        </a:defRPr>
      </a:lvl2pPr>
      <a:lvl3pPr marL="1004888" indent="-228600" algn="l" rtl="0" fontAlgn="base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>
          <a:solidFill>
            <a:schemeClr val="tx1"/>
          </a:solidFill>
          <a:latin typeface="+mn-lt"/>
        </a:defRPr>
      </a:lvl3pPr>
      <a:lvl4pPr marL="1279525" indent="-22860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>
          <a:solidFill>
            <a:schemeClr val="tx1"/>
          </a:solidFill>
          <a:latin typeface="+mn-lt"/>
        </a:defRPr>
      </a:lvl4pPr>
      <a:lvl5pPr marL="1554163" indent="-228600" algn="l" rtl="0" fontAlgn="base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5pPr>
      <a:lvl6pPr marL="2011363" indent="-228600" algn="l" rtl="0" fontAlgn="base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6pPr>
      <a:lvl7pPr marL="2468563" indent="-228600" algn="l" rtl="0" fontAlgn="base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7pPr>
      <a:lvl8pPr marL="2925763" indent="-228600" algn="l" rtl="0" fontAlgn="base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8pPr>
      <a:lvl9pPr marL="3382963" indent="-228600" algn="l" rtl="0" fontAlgn="base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7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>
              <a:defRPr sz="1200">
                <a:solidFill>
                  <a:schemeClr val="tx2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8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</p:spPr>
        <p:txBody>
          <a:bodyPr vert="horz" lIns="0" tIns="0" rIns="0" bIns="0" anchor="ctr" anchorCtr="0">
            <a:noAutofit/>
          </a:bodyPr>
          <a:lstStyle>
            <a:lvl1pPr algn="ctr">
              <a:defRPr sz="1600">
                <a:solidFill>
                  <a:schemeClr val="tx2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28B08A24-5568-447A-AA24-2B2C6E707F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>
              <a:defRPr sz="1200">
                <a:solidFill>
                  <a:schemeClr val="tx2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20" r:id="rId1"/>
    <p:sldLayoutId id="2147484221" r:id="rId2"/>
    <p:sldLayoutId id="2147484222" r:id="rId3"/>
    <p:sldLayoutId id="2147484223" r:id="rId4"/>
    <p:sldLayoutId id="2147484224" r:id="rId5"/>
    <p:sldLayoutId id="2147484225" r:id="rId6"/>
    <p:sldLayoutId id="2147484226" r:id="rId7"/>
    <p:sldLayoutId id="2147484227" r:id="rId8"/>
    <p:sldLayoutId id="2147484228" r:id="rId9"/>
    <p:sldLayoutId id="2147484229" r:id="rId10"/>
    <p:sldLayoutId id="2147484230" r:id="rId11"/>
  </p:sldLayoutIdLst>
  <p:transition spd="med">
    <p:cover dir="rd"/>
  </p:transition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>
          <a:solidFill>
            <a:schemeClr val="tx2"/>
          </a:solidFill>
          <a:latin typeface="+mn-lt"/>
        </a:defRPr>
      </a:lvl2pPr>
      <a:lvl3pPr marL="1004888" indent="-228600" algn="l" rtl="0" fontAlgn="base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>
          <a:solidFill>
            <a:schemeClr val="tx1"/>
          </a:solidFill>
          <a:latin typeface="+mn-lt"/>
        </a:defRPr>
      </a:lvl3pPr>
      <a:lvl4pPr marL="1279525" indent="-22860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>
          <a:solidFill>
            <a:schemeClr val="tx1"/>
          </a:solidFill>
          <a:latin typeface="+mn-lt"/>
        </a:defRPr>
      </a:lvl4pPr>
      <a:lvl5pPr marL="1554163" indent="-228600" algn="l" rtl="0" fontAlgn="base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5pPr>
      <a:lvl6pPr marL="2011363" indent="-228600" algn="l" rtl="0" fontAlgn="base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6pPr>
      <a:lvl7pPr marL="2468563" indent="-228600" algn="l" rtl="0" fontAlgn="base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7pPr>
      <a:lvl8pPr marL="2925763" indent="-228600" algn="l" rtl="0" fontAlgn="base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8pPr>
      <a:lvl9pPr marL="3382963" indent="-228600" algn="l" rtl="0" fontAlgn="base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7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>
              <a:defRPr sz="1200">
                <a:solidFill>
                  <a:schemeClr val="tx2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8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</p:spPr>
        <p:txBody>
          <a:bodyPr vert="horz" lIns="0" tIns="0" rIns="0" bIns="0" anchor="ctr" anchorCtr="0">
            <a:noAutofit/>
          </a:bodyPr>
          <a:lstStyle>
            <a:lvl1pPr algn="ctr">
              <a:defRPr sz="1600">
                <a:solidFill>
                  <a:schemeClr val="tx2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10B6B71F-DBF7-43C9-9346-4F33C3C478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>
              <a:defRPr sz="1200">
                <a:solidFill>
                  <a:schemeClr val="tx2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31" r:id="rId1"/>
    <p:sldLayoutId id="2147484232" r:id="rId2"/>
    <p:sldLayoutId id="2147484233" r:id="rId3"/>
    <p:sldLayoutId id="2147484234" r:id="rId4"/>
    <p:sldLayoutId id="2147484235" r:id="rId5"/>
    <p:sldLayoutId id="2147484236" r:id="rId6"/>
    <p:sldLayoutId id="2147484237" r:id="rId7"/>
    <p:sldLayoutId id="2147484238" r:id="rId8"/>
    <p:sldLayoutId id="2147484239" r:id="rId9"/>
    <p:sldLayoutId id="2147484240" r:id="rId10"/>
    <p:sldLayoutId id="2147484241" r:id="rId11"/>
  </p:sldLayoutIdLst>
  <p:transition spd="med">
    <p:cover dir="rd"/>
  </p:transition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>
          <a:solidFill>
            <a:schemeClr val="tx2"/>
          </a:solidFill>
          <a:latin typeface="+mn-lt"/>
        </a:defRPr>
      </a:lvl2pPr>
      <a:lvl3pPr marL="1004888" indent="-228600" algn="l" rtl="0" fontAlgn="base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>
          <a:solidFill>
            <a:schemeClr val="tx1"/>
          </a:solidFill>
          <a:latin typeface="+mn-lt"/>
        </a:defRPr>
      </a:lvl3pPr>
      <a:lvl4pPr marL="1279525" indent="-22860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>
          <a:solidFill>
            <a:schemeClr val="tx1"/>
          </a:solidFill>
          <a:latin typeface="+mn-lt"/>
        </a:defRPr>
      </a:lvl4pPr>
      <a:lvl5pPr marL="1554163" indent="-228600" algn="l" rtl="0" fontAlgn="base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5pPr>
      <a:lvl6pPr marL="2011363" indent="-228600" algn="l" rtl="0" fontAlgn="base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6pPr>
      <a:lvl7pPr marL="2468563" indent="-228600" algn="l" rtl="0" fontAlgn="base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7pPr>
      <a:lvl8pPr marL="2925763" indent="-228600" algn="l" rtl="0" fontAlgn="base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8pPr>
      <a:lvl9pPr marL="3382963" indent="-228600" algn="l" rtl="0" fontAlgn="base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2"/>
          <p:cNvSpPr>
            <a:spLocks noGrp="1"/>
          </p:cNvSpPr>
          <p:nvPr>
            <p:ph type="dt" sz="half" idx="2"/>
          </p:nvPr>
        </p:nvSpPr>
        <p:spPr>
          <a:xfrm>
            <a:off x="685800" y="6172200"/>
            <a:ext cx="1905000" cy="457200"/>
          </a:xfrm>
          <a:prstGeom prst="rect">
            <a:avLst/>
          </a:prstGeom>
        </p:spPr>
        <p:txBody>
          <a:bodyPr vert="horz" anchor="ctr" anchorCtr="0"/>
          <a:lstStyle>
            <a:lvl1pPr>
              <a:defRPr sz="1200">
                <a:solidFill>
                  <a:schemeClr val="tx2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3124200" y="6172200"/>
            <a:ext cx="2895600" cy="457200"/>
          </a:xfrm>
          <a:prstGeom prst="rect">
            <a:avLst/>
          </a:prstGeom>
        </p:spPr>
        <p:txBody>
          <a:bodyPr vert="horz" anchor="ctr" anchorCtr="0"/>
          <a:lstStyle>
            <a:lvl1pPr algn="r">
              <a:defRPr sz="1200">
                <a:solidFill>
                  <a:schemeClr val="tx2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6553200" y="6172200"/>
            <a:ext cx="1905000" cy="457200"/>
          </a:xfrm>
          <a:prstGeom prst="rect">
            <a:avLst/>
          </a:prstGeom>
        </p:spPr>
        <p:txBody>
          <a:bodyPr vert="horz" lIns="0" tIns="0" rIns="0" bIns="0" anchor="ctr" anchorCtr="0">
            <a:noAutofit/>
          </a:bodyPr>
          <a:lstStyle>
            <a:lvl1pPr algn="ctr">
              <a:defRPr sz="1600">
                <a:solidFill>
                  <a:schemeClr val="tx2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00FAD794-D5E4-4602-BA2C-1E70B3DF56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42" r:id="rId1"/>
    <p:sldLayoutId id="2147484243" r:id="rId2"/>
    <p:sldLayoutId id="2147484244" r:id="rId3"/>
    <p:sldLayoutId id="2147484245" r:id="rId4"/>
    <p:sldLayoutId id="2147484246" r:id="rId5"/>
    <p:sldLayoutId id="2147484247" r:id="rId6"/>
    <p:sldLayoutId id="2147484248" r:id="rId7"/>
    <p:sldLayoutId id="2147484249" r:id="rId8"/>
    <p:sldLayoutId id="2147484250" r:id="rId9"/>
    <p:sldLayoutId id="2147484251" r:id="rId10"/>
    <p:sldLayoutId id="2147484252" r:id="rId11"/>
  </p:sldLayoutIdLst>
  <p:transition spd="med">
    <p:cover dir="rd"/>
  </p:transition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>
          <a:solidFill>
            <a:schemeClr val="tx2"/>
          </a:solidFill>
          <a:latin typeface="+mn-lt"/>
        </a:defRPr>
      </a:lvl2pPr>
      <a:lvl3pPr marL="1004888" indent="-228600" algn="l" rtl="0" fontAlgn="base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>
          <a:solidFill>
            <a:schemeClr val="tx1"/>
          </a:solidFill>
          <a:latin typeface="+mn-lt"/>
        </a:defRPr>
      </a:lvl3pPr>
      <a:lvl4pPr marL="1279525" indent="-22860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>
          <a:solidFill>
            <a:schemeClr val="tx1"/>
          </a:solidFill>
          <a:latin typeface="+mn-lt"/>
        </a:defRPr>
      </a:lvl4pPr>
      <a:lvl5pPr marL="1554163" indent="-228600" algn="l" rtl="0" fontAlgn="base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5pPr>
      <a:lvl6pPr marL="2011363" indent="-228600" algn="l" rtl="0" fontAlgn="base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6pPr>
      <a:lvl7pPr marL="2468563" indent="-228600" algn="l" rtl="0" fontAlgn="base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7pPr>
      <a:lvl8pPr marL="2925763" indent="-228600" algn="l" rtl="0" fontAlgn="base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8pPr>
      <a:lvl9pPr marL="3382963" indent="-228600" algn="l" rtl="0" fontAlgn="base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04800"/>
            <a:ext cx="7543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524000"/>
            <a:ext cx="7543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669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590800" y="60960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ru-RU"/>
          </a:p>
        </p:txBody>
      </p:sp>
      <p:sp>
        <p:nvSpPr>
          <p:cNvPr id="1669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962400" y="60960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ru-RU"/>
          </a:p>
        </p:txBody>
      </p:sp>
      <p:sp>
        <p:nvSpPr>
          <p:cNvPr id="1669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0960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B56A3BE4-1992-49A0-9D8E-7B7D14E251BD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6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</p:sldLayoutIdLst>
  <p:transition spd="med">
    <p:cover dir="rd"/>
  </p:transition>
  <p:txStyles>
    <p:titleStyle>
      <a:lvl1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Прямоугольник 20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27" name="Скругленный прямоугольник 26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41" name="Скругленный прямоугольник 40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3" name="Прямоугольник 42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4" name="Прямоугольник 43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" name="Прямоугольник 44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7885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7886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6" name="Дата 27"/>
          <p:cNvSpPr>
            <a:spLocks noGrp="1"/>
          </p:cNvSpPr>
          <p:nvPr>
            <p:ph type="dt" sz="half" idx="2"/>
          </p:nvPr>
        </p:nvSpPr>
        <p:spPr>
          <a:xfrm>
            <a:off x="6705600" y="4206875"/>
            <a:ext cx="960438" cy="457200"/>
          </a:xfrm>
          <a:prstGeom prst="rect">
            <a:avLst/>
          </a:prstGeom>
        </p:spPr>
        <p:txBody>
          <a:bodyPr vert="horz"/>
          <a:lstStyle>
            <a:lvl1pPr>
              <a:defRPr sz="800">
                <a:solidFill>
                  <a:schemeClr val="accent2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7" name="Нижний колонтитул 16"/>
          <p:cNvSpPr>
            <a:spLocks noGrp="1"/>
          </p:cNvSpPr>
          <p:nvPr>
            <p:ph type="ftr" sz="quarter" idx="3"/>
          </p:nvPr>
        </p:nvSpPr>
        <p:spPr>
          <a:xfrm>
            <a:off x="5410200" y="4205288"/>
            <a:ext cx="1295400" cy="457200"/>
          </a:xfrm>
          <a:prstGeom prst="rect">
            <a:avLst/>
          </a:prstGeom>
        </p:spPr>
        <p:txBody>
          <a:bodyPr vert="horz"/>
          <a:lstStyle>
            <a:lvl1pPr algn="r">
              <a:defRPr sz="800">
                <a:solidFill>
                  <a:schemeClr val="accent2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" name="Номер слайда 28"/>
          <p:cNvSpPr>
            <a:spLocks noGrp="1"/>
          </p:cNvSpPr>
          <p:nvPr>
            <p:ph type="sldNum" sz="quarter" idx="4"/>
          </p:nvPr>
        </p:nvSpPr>
        <p:spPr>
          <a:xfrm>
            <a:off x="8320088" y="1588"/>
            <a:ext cx="747712" cy="365125"/>
          </a:xfrm>
          <a:prstGeom prst="rect">
            <a:avLst/>
          </a:prstGeom>
        </p:spPr>
        <p:txBody>
          <a:bodyPr vert="horz" anchor="b"/>
          <a:lstStyle>
            <a:lvl1pPr algn="r">
              <a:defRPr sz="1800" smtClean="0"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06C8886B-4321-45B4-A2AF-9AFACE25DB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3" r:id="rId1"/>
    <p:sldLayoutId id="2147484254" r:id="rId2"/>
    <p:sldLayoutId id="2147484255" r:id="rId3"/>
    <p:sldLayoutId id="2147484256" r:id="rId4"/>
    <p:sldLayoutId id="2147484257" r:id="rId5"/>
    <p:sldLayoutId id="2147484258" r:id="rId6"/>
    <p:sldLayoutId id="2147484259" r:id="rId7"/>
    <p:sldLayoutId id="2147484260" r:id="rId8"/>
    <p:sldLayoutId id="2147484261" r:id="rId9"/>
    <p:sldLayoutId id="2147484262" r:id="rId10"/>
    <p:sldLayoutId id="2147484263" r:id="rId11"/>
  </p:sldLayoutIdLst>
  <p:transition spd="med">
    <p:cover dir="rd"/>
  </p:transition>
  <p:txStyles>
    <p:titleStyle>
      <a:lvl1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fontAlgn="base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fontAlgn="base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>
          <a:solidFill>
            <a:schemeClr val="accent2"/>
          </a:solidFill>
          <a:latin typeface="+mn-lt"/>
        </a:defRPr>
      </a:lvl2pPr>
      <a:lvl3pPr marL="922338" indent="-219075" algn="l" rtl="0" fontAlgn="base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>
          <a:solidFill>
            <a:schemeClr val="accent1"/>
          </a:solidFill>
          <a:latin typeface="+mn-lt"/>
        </a:defRPr>
      </a:lvl3pPr>
      <a:lvl4pPr marL="1179513" indent="-200025" algn="l" rtl="0" fontAlgn="base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>
          <a:solidFill>
            <a:schemeClr val="accent1"/>
          </a:solidFill>
          <a:latin typeface="+mn-lt"/>
        </a:defRPr>
      </a:lvl4pPr>
      <a:lvl5pPr marL="1389063" indent="-182563" algn="l" rtl="0" fontAlgn="base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>
          <a:solidFill>
            <a:srgbClr val="A04DA3"/>
          </a:solidFill>
          <a:latin typeface="+mn-lt"/>
        </a:defRPr>
      </a:lvl5pPr>
      <a:lvl6pPr marL="1846263" indent="-182563" algn="l" rtl="0" fontAlgn="base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>
          <a:solidFill>
            <a:srgbClr val="A04DA3"/>
          </a:solidFill>
          <a:latin typeface="+mn-lt"/>
        </a:defRPr>
      </a:lvl6pPr>
      <a:lvl7pPr marL="2303463" indent="-182563" algn="l" rtl="0" fontAlgn="base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>
          <a:solidFill>
            <a:srgbClr val="A04DA3"/>
          </a:solidFill>
          <a:latin typeface="+mn-lt"/>
        </a:defRPr>
      </a:lvl7pPr>
      <a:lvl8pPr marL="2760663" indent="-182563" algn="l" rtl="0" fontAlgn="base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>
          <a:solidFill>
            <a:srgbClr val="A04DA3"/>
          </a:solidFill>
          <a:latin typeface="+mn-lt"/>
        </a:defRPr>
      </a:lvl8pPr>
      <a:lvl9pPr marL="3217863" indent="-182563" algn="l" rtl="0" fontAlgn="base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>
          <a:solidFill>
            <a:srgbClr val="A04DA3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8911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8912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0" name="Дата 25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 rtlCol="0"/>
          <a:lstStyle>
            <a:lvl1pPr>
              <a:defRPr sz="800">
                <a:solidFill>
                  <a:schemeClr val="accent2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" name="Номер слайда 26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rtlCol="0" anchor="b"/>
          <a:lstStyle>
            <a:lvl1pPr algn="r">
              <a:defRPr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532CCCF0-652D-4102-8284-EFB6593A7A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4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800">
                <a:solidFill>
                  <a:schemeClr val="accent2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4" r:id="rId1"/>
    <p:sldLayoutId id="2147484265" r:id="rId2"/>
    <p:sldLayoutId id="2147484266" r:id="rId3"/>
    <p:sldLayoutId id="2147484267" r:id="rId4"/>
    <p:sldLayoutId id="2147484268" r:id="rId5"/>
    <p:sldLayoutId id="2147484269" r:id="rId6"/>
    <p:sldLayoutId id="2147484270" r:id="rId7"/>
    <p:sldLayoutId id="2147484271" r:id="rId8"/>
    <p:sldLayoutId id="2147484272" r:id="rId9"/>
    <p:sldLayoutId id="2147484273" r:id="rId10"/>
    <p:sldLayoutId id="2147484274" r:id="rId11"/>
  </p:sldLayoutIdLst>
  <p:transition spd="med">
    <p:cover dir="rd"/>
  </p:transition>
  <p:txStyles>
    <p:titleStyle>
      <a:lvl1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fontAlgn="base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fontAlgn="base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>
          <a:solidFill>
            <a:schemeClr val="accent2"/>
          </a:solidFill>
          <a:latin typeface="+mn-lt"/>
        </a:defRPr>
      </a:lvl2pPr>
      <a:lvl3pPr marL="922338" indent="-219075" algn="l" rtl="0" fontAlgn="base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>
          <a:solidFill>
            <a:schemeClr val="accent1"/>
          </a:solidFill>
          <a:latin typeface="+mn-lt"/>
        </a:defRPr>
      </a:lvl3pPr>
      <a:lvl4pPr marL="1179513" indent="-200025" algn="l" rtl="0" fontAlgn="base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>
          <a:solidFill>
            <a:schemeClr val="accent1"/>
          </a:solidFill>
          <a:latin typeface="+mn-lt"/>
        </a:defRPr>
      </a:lvl4pPr>
      <a:lvl5pPr marL="1389063" indent="-182563" algn="l" rtl="0" fontAlgn="base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>
          <a:solidFill>
            <a:srgbClr val="A04DA3"/>
          </a:solidFill>
          <a:latin typeface="+mn-lt"/>
        </a:defRPr>
      </a:lvl5pPr>
      <a:lvl6pPr marL="1846263" indent="-182563" algn="l" rtl="0" fontAlgn="base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>
          <a:solidFill>
            <a:srgbClr val="A04DA3"/>
          </a:solidFill>
          <a:latin typeface="+mn-lt"/>
        </a:defRPr>
      </a:lvl6pPr>
      <a:lvl7pPr marL="2303463" indent="-182563" algn="l" rtl="0" fontAlgn="base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>
          <a:solidFill>
            <a:srgbClr val="A04DA3"/>
          </a:solidFill>
          <a:latin typeface="+mn-lt"/>
        </a:defRPr>
      </a:lvl7pPr>
      <a:lvl8pPr marL="2760663" indent="-182563" algn="l" rtl="0" fontAlgn="base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>
          <a:solidFill>
            <a:srgbClr val="A04DA3"/>
          </a:solidFill>
          <a:latin typeface="+mn-lt"/>
        </a:defRPr>
      </a:lvl8pPr>
      <a:lvl9pPr marL="3217863" indent="-182563" algn="l" rtl="0" fontAlgn="base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>
          <a:solidFill>
            <a:srgbClr val="A04DA3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9935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9936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0" name="Дата 2"/>
          <p:cNvSpPr>
            <a:spLocks noGrp="1"/>
          </p:cNvSpPr>
          <p:nvPr>
            <p:ph type="dt" sz="half" idx="2"/>
          </p:nvPr>
        </p:nvSpPr>
        <p:spPr>
          <a:xfrm>
            <a:off x="6583363" y="612775"/>
            <a:ext cx="957262" cy="457200"/>
          </a:xfrm>
          <a:prstGeom prst="rect">
            <a:avLst/>
          </a:prstGeom>
        </p:spPr>
        <p:txBody>
          <a:bodyPr vert="horz"/>
          <a:lstStyle>
            <a:lvl1pPr>
              <a:defRPr sz="800">
                <a:solidFill>
                  <a:schemeClr val="accent2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>
              <a:defRPr sz="800">
                <a:solidFill>
                  <a:schemeClr val="accent2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>
              <a:defRPr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9075D72D-CCBA-4F0C-AC1F-F1BF41FAF3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5" r:id="rId1"/>
    <p:sldLayoutId id="2147484276" r:id="rId2"/>
    <p:sldLayoutId id="2147484277" r:id="rId3"/>
    <p:sldLayoutId id="2147484278" r:id="rId4"/>
    <p:sldLayoutId id="2147484279" r:id="rId5"/>
    <p:sldLayoutId id="2147484280" r:id="rId6"/>
    <p:sldLayoutId id="2147484281" r:id="rId7"/>
    <p:sldLayoutId id="2147484282" r:id="rId8"/>
    <p:sldLayoutId id="2147484283" r:id="rId9"/>
    <p:sldLayoutId id="2147484284" r:id="rId10"/>
    <p:sldLayoutId id="2147484285" r:id="rId11"/>
  </p:sldLayoutIdLst>
  <p:transition spd="med">
    <p:cover dir="rd"/>
  </p:transition>
  <p:txStyles>
    <p:titleStyle>
      <a:lvl1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fontAlgn="base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fontAlgn="base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>
          <a:solidFill>
            <a:schemeClr val="accent2"/>
          </a:solidFill>
          <a:latin typeface="+mn-lt"/>
        </a:defRPr>
      </a:lvl2pPr>
      <a:lvl3pPr marL="922338" indent="-219075" algn="l" rtl="0" fontAlgn="base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>
          <a:solidFill>
            <a:schemeClr val="accent1"/>
          </a:solidFill>
          <a:latin typeface="+mn-lt"/>
        </a:defRPr>
      </a:lvl3pPr>
      <a:lvl4pPr marL="1179513" indent="-200025" algn="l" rtl="0" fontAlgn="base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>
          <a:solidFill>
            <a:schemeClr val="accent1"/>
          </a:solidFill>
          <a:latin typeface="+mn-lt"/>
        </a:defRPr>
      </a:lvl4pPr>
      <a:lvl5pPr marL="1389063" indent="-182563" algn="l" rtl="0" fontAlgn="base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>
          <a:solidFill>
            <a:srgbClr val="A04DA3"/>
          </a:solidFill>
          <a:latin typeface="+mn-lt"/>
        </a:defRPr>
      </a:lvl5pPr>
      <a:lvl6pPr marL="1846263" indent="-182563" algn="l" rtl="0" fontAlgn="base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>
          <a:solidFill>
            <a:srgbClr val="A04DA3"/>
          </a:solidFill>
          <a:latin typeface="+mn-lt"/>
        </a:defRPr>
      </a:lvl6pPr>
      <a:lvl7pPr marL="2303463" indent="-182563" algn="l" rtl="0" fontAlgn="base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>
          <a:solidFill>
            <a:srgbClr val="A04DA3"/>
          </a:solidFill>
          <a:latin typeface="+mn-lt"/>
        </a:defRPr>
      </a:lvl7pPr>
      <a:lvl8pPr marL="2760663" indent="-182563" algn="l" rtl="0" fontAlgn="base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>
          <a:solidFill>
            <a:srgbClr val="A04DA3"/>
          </a:solidFill>
          <a:latin typeface="+mn-lt"/>
        </a:defRPr>
      </a:lvl8pPr>
      <a:lvl9pPr marL="3217863" indent="-182563" algn="l" rtl="0" fontAlgn="base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>
          <a:solidFill>
            <a:srgbClr val="A04DA3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14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latin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10951" name="Текст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30"/>
          <p:cNvSpPr>
            <a:spLocks noGrp="1"/>
          </p:cNvSpPr>
          <p:nvPr>
            <p:ph type="dt" sz="half" idx="2"/>
          </p:nvPr>
        </p:nvSpPr>
        <p:spPr>
          <a:xfrm>
            <a:off x="5870575" y="6557963"/>
            <a:ext cx="2003425" cy="227012"/>
          </a:xfrm>
          <a:prstGeom prst="rect">
            <a:avLst/>
          </a:prstGeom>
        </p:spPr>
        <p:txBody>
          <a:bodyPr vert="horz" tIns="0" bIns="0" anchor="b"/>
          <a:lstStyle>
            <a:lvl1pPr>
              <a:defRPr lang="en-US" sz="1000" smtClean="0">
                <a:solidFill>
                  <a:srgbClr val="FFFFFF"/>
                </a:solidFill>
                <a:latin typeface="Times New Roman" pitchFamily="18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2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2819400" y="6557963"/>
            <a:ext cx="2927350" cy="228600"/>
          </a:xfrm>
          <a:prstGeom prst="rect">
            <a:avLst/>
          </a:prstGeom>
        </p:spPr>
        <p:txBody>
          <a:bodyPr vert="horz" tIns="0" bIns="0" anchor="b"/>
          <a:lstStyle>
            <a:lvl1pPr algn="r">
              <a:defRPr lang="en-US" sz="1000" dirty="0">
                <a:solidFill>
                  <a:srgbClr val="FFFFFF"/>
                </a:solidFill>
                <a:latin typeface="Times New Roman" pitchFamily="18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8"/>
          <p:cNvSpPr>
            <a:spLocks noGrp="1"/>
          </p:cNvSpPr>
          <p:nvPr>
            <p:ph type="sldNum" sz="quarter" idx="4"/>
          </p:nvPr>
        </p:nvSpPr>
        <p:spPr>
          <a:xfrm>
            <a:off x="7880350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>
              <a:defRPr lang="en-US" sz="1100" smtClean="0">
                <a:solidFill>
                  <a:srgbClr val="FFFFFF"/>
                </a:solidFill>
                <a:latin typeface="Times New Roman" pitchFamily="18" charset="0"/>
              </a:defRPr>
            </a:lvl1pPr>
            <a:extLst/>
          </a:lstStyle>
          <a:p>
            <a:pPr>
              <a:defRPr/>
            </a:pPr>
            <a:fld id="{99812EEC-1DCF-44CA-80ED-864B6EBAC2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6" r:id="rId1"/>
    <p:sldLayoutId id="2147484287" r:id="rId2"/>
    <p:sldLayoutId id="2147484288" r:id="rId3"/>
    <p:sldLayoutId id="2147484289" r:id="rId4"/>
    <p:sldLayoutId id="2147484290" r:id="rId5"/>
    <p:sldLayoutId id="2147484291" r:id="rId6"/>
    <p:sldLayoutId id="2147484292" r:id="rId7"/>
    <p:sldLayoutId id="2147484293" r:id="rId8"/>
    <p:sldLayoutId id="2147484294" r:id="rId9"/>
    <p:sldLayoutId id="2147484295" r:id="rId10"/>
    <p:sldLayoutId id="2147484296" r:id="rId11"/>
  </p:sldLayoutIdLst>
  <p:transition spd="med">
    <p:cover dir="rd"/>
  </p:transition>
  <p:txStyles>
    <p:titleStyle>
      <a:lvl1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fontAlgn="base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>
          <a:solidFill>
            <a:srgbClr val="6C6C6C"/>
          </a:solidFill>
          <a:latin typeface="+mn-lt"/>
        </a:defRPr>
      </a:lvl2pPr>
      <a:lvl3pPr marL="758825" indent="-228600" algn="l" rtl="0" fontAlgn="base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>
          <a:solidFill>
            <a:schemeClr val="tx1"/>
          </a:solidFill>
          <a:latin typeface="+mn-lt"/>
        </a:defRPr>
      </a:lvl3pPr>
      <a:lvl4pPr marL="1004888" indent="-228600" algn="l" rtl="0" fontAlgn="base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>
          <a:solidFill>
            <a:srgbClr val="6C6C6C"/>
          </a:solidFill>
          <a:latin typeface="+mn-lt"/>
        </a:defRPr>
      </a:lvl4pPr>
      <a:lvl5pPr marL="1279525" indent="-228600" algn="l" rtl="0" fontAlgn="base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>
          <a:solidFill>
            <a:schemeClr val="tx1"/>
          </a:solidFill>
          <a:latin typeface="+mn-lt"/>
        </a:defRPr>
      </a:lvl5pPr>
      <a:lvl6pPr marL="1736725" indent="-228600" algn="l" rtl="0" fontAlgn="base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>
          <a:solidFill>
            <a:schemeClr val="tx1"/>
          </a:solidFill>
          <a:latin typeface="+mn-lt"/>
        </a:defRPr>
      </a:lvl6pPr>
      <a:lvl7pPr marL="2193925" indent="-228600" algn="l" rtl="0" fontAlgn="base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>
          <a:solidFill>
            <a:schemeClr val="tx1"/>
          </a:solidFill>
          <a:latin typeface="+mn-lt"/>
        </a:defRPr>
      </a:lvl7pPr>
      <a:lvl8pPr marL="2651125" indent="-228600" algn="l" rtl="0" fontAlgn="base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>
          <a:solidFill>
            <a:schemeClr val="tx1"/>
          </a:solidFill>
          <a:latin typeface="+mn-lt"/>
        </a:defRPr>
      </a:lvl8pPr>
      <a:lvl9pPr marL="3108325" indent="-228600" algn="l" rtl="0" fontAlgn="base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11974" name="Текст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Дата 3"/>
          <p:cNvSpPr>
            <a:spLocks noGrp="1"/>
          </p:cNvSpPr>
          <p:nvPr>
            <p:ph type="dt" sz="half" idx="2"/>
          </p:nvPr>
        </p:nvSpPr>
        <p:spPr>
          <a:xfrm>
            <a:off x="4724400" y="6556375"/>
            <a:ext cx="2001838" cy="227013"/>
          </a:xfrm>
          <a:prstGeom prst="rect">
            <a:avLst/>
          </a:prstGeom>
        </p:spPr>
        <p:txBody>
          <a:bodyPr vert="horz" tIns="0" bIns="0" anchor="b"/>
          <a:lstStyle>
            <a:lvl1pPr>
              <a:defRPr sz="1000">
                <a:solidFill>
                  <a:schemeClr val="tx2"/>
                </a:solidFill>
                <a:latin typeface="Times New Roman" pitchFamily="18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735138" y="6556375"/>
            <a:ext cx="2895600" cy="228600"/>
          </a:xfrm>
          <a:prstGeom prst="rect">
            <a:avLst/>
          </a:prstGeom>
        </p:spPr>
        <p:txBody>
          <a:bodyPr vert="horz" tIns="0" bIns="0" anchor="b"/>
          <a:lstStyle>
            <a:lvl1pPr algn="r">
              <a:defRPr sz="1000">
                <a:solidFill>
                  <a:schemeClr val="tx2"/>
                </a:solidFill>
                <a:latin typeface="Times New Roman" pitchFamily="18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734175" y="6554788"/>
            <a:ext cx="587375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>
              <a:defRPr sz="1100">
                <a:solidFill>
                  <a:schemeClr val="tx2"/>
                </a:solidFill>
                <a:latin typeface="Times New Roman" pitchFamily="18" charset="0"/>
              </a:defRPr>
            </a:lvl1pPr>
            <a:extLst/>
          </a:lstStyle>
          <a:p>
            <a:pPr>
              <a:defRPr/>
            </a:pPr>
            <a:fld id="{E5B05CEB-65D7-46FC-8B50-43D9B7B1DB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7" r:id="rId1"/>
    <p:sldLayoutId id="2147484298" r:id="rId2"/>
    <p:sldLayoutId id="2147484299" r:id="rId3"/>
    <p:sldLayoutId id="2147484300" r:id="rId4"/>
    <p:sldLayoutId id="2147484301" r:id="rId5"/>
    <p:sldLayoutId id="2147484302" r:id="rId6"/>
    <p:sldLayoutId id="2147484303" r:id="rId7"/>
    <p:sldLayoutId id="2147484304" r:id="rId8"/>
    <p:sldLayoutId id="2147484305" r:id="rId9"/>
    <p:sldLayoutId id="2147484306" r:id="rId10"/>
    <p:sldLayoutId id="2147484307" r:id="rId11"/>
  </p:sldLayoutIdLst>
  <p:transition spd="med">
    <p:cover dir="rd"/>
  </p:transition>
  <p:txStyles>
    <p:titleStyle>
      <a:lvl1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fontAlgn="base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>
          <a:solidFill>
            <a:srgbClr val="6C6C6C"/>
          </a:solidFill>
          <a:latin typeface="+mn-lt"/>
        </a:defRPr>
      </a:lvl2pPr>
      <a:lvl3pPr marL="758825" indent="-228600" algn="l" rtl="0" fontAlgn="base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>
          <a:solidFill>
            <a:schemeClr val="tx1"/>
          </a:solidFill>
          <a:latin typeface="+mn-lt"/>
        </a:defRPr>
      </a:lvl3pPr>
      <a:lvl4pPr marL="1004888" indent="-228600" algn="l" rtl="0" fontAlgn="base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>
          <a:solidFill>
            <a:srgbClr val="6C6C6C"/>
          </a:solidFill>
          <a:latin typeface="+mn-lt"/>
        </a:defRPr>
      </a:lvl4pPr>
      <a:lvl5pPr marL="1279525" indent="-228600" algn="l" rtl="0" fontAlgn="base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>
          <a:solidFill>
            <a:schemeClr val="tx1"/>
          </a:solidFill>
          <a:latin typeface="+mn-lt"/>
        </a:defRPr>
      </a:lvl5pPr>
      <a:lvl6pPr marL="1736725" indent="-228600" algn="l" rtl="0" fontAlgn="base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>
          <a:solidFill>
            <a:schemeClr val="tx1"/>
          </a:solidFill>
          <a:latin typeface="+mn-lt"/>
        </a:defRPr>
      </a:lvl6pPr>
      <a:lvl7pPr marL="2193925" indent="-228600" algn="l" rtl="0" fontAlgn="base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>
          <a:solidFill>
            <a:schemeClr val="tx1"/>
          </a:solidFill>
          <a:latin typeface="+mn-lt"/>
        </a:defRPr>
      </a:lvl7pPr>
      <a:lvl8pPr marL="2651125" indent="-228600" algn="l" rtl="0" fontAlgn="base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>
          <a:solidFill>
            <a:schemeClr val="tx1"/>
          </a:solidFill>
          <a:latin typeface="+mn-lt"/>
        </a:defRPr>
      </a:lvl8pPr>
      <a:lvl9pPr marL="3108325" indent="-228600" algn="l" rtl="0" fontAlgn="base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12997" name="Текст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4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>
              <a:defRPr sz="1000">
                <a:solidFill>
                  <a:schemeClr val="tx2"/>
                </a:solidFill>
                <a:latin typeface="Times New Roman" pitchFamily="18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>
              <a:defRPr sz="1000">
                <a:solidFill>
                  <a:schemeClr val="tx2"/>
                </a:solidFill>
                <a:latin typeface="Times New Roman" pitchFamily="18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>
              <a:defRPr sz="1100">
                <a:solidFill>
                  <a:schemeClr val="tx2"/>
                </a:solidFill>
                <a:latin typeface="Times New Roman" pitchFamily="18" charset="0"/>
              </a:defRPr>
            </a:lvl1pPr>
            <a:extLst/>
          </a:lstStyle>
          <a:p>
            <a:pPr>
              <a:defRPr/>
            </a:pPr>
            <a:fld id="{96FD10EB-B467-462D-A952-9742733328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308" r:id="rId1"/>
    <p:sldLayoutId id="2147484309" r:id="rId2"/>
    <p:sldLayoutId id="2147484310" r:id="rId3"/>
    <p:sldLayoutId id="2147484311" r:id="rId4"/>
    <p:sldLayoutId id="2147484312" r:id="rId5"/>
    <p:sldLayoutId id="2147484313" r:id="rId6"/>
    <p:sldLayoutId id="2147484314" r:id="rId7"/>
    <p:sldLayoutId id="2147484315" r:id="rId8"/>
    <p:sldLayoutId id="2147484316" r:id="rId9"/>
    <p:sldLayoutId id="2147484317" r:id="rId10"/>
    <p:sldLayoutId id="2147484318" r:id="rId11"/>
  </p:sldLayoutIdLst>
  <p:transition spd="med">
    <p:cover dir="rd"/>
  </p:transition>
  <p:txStyles>
    <p:titleStyle>
      <a:lvl1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fontAlgn="base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>
          <a:solidFill>
            <a:srgbClr val="FFFFFF"/>
          </a:solidFill>
          <a:latin typeface="+mn-lt"/>
        </a:defRPr>
      </a:lvl2pPr>
      <a:lvl3pPr marL="758825" indent="-228600" algn="l" rtl="0" fontAlgn="base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>
          <a:solidFill>
            <a:schemeClr val="tx1"/>
          </a:solidFill>
          <a:latin typeface="+mn-lt"/>
        </a:defRPr>
      </a:lvl3pPr>
      <a:lvl4pPr marL="1004888" indent="-228600" algn="l" rtl="0" fontAlgn="base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>
          <a:solidFill>
            <a:srgbClr val="FFFFFF"/>
          </a:solidFill>
          <a:latin typeface="+mn-lt"/>
        </a:defRPr>
      </a:lvl4pPr>
      <a:lvl5pPr marL="1279525" indent="-228600" algn="l" rtl="0" fontAlgn="base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>
          <a:solidFill>
            <a:schemeClr val="tx1"/>
          </a:solidFill>
          <a:latin typeface="+mn-lt"/>
        </a:defRPr>
      </a:lvl5pPr>
      <a:lvl6pPr marL="1736725" indent="-228600" algn="l" rtl="0" fontAlgn="base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>
          <a:solidFill>
            <a:schemeClr val="tx1"/>
          </a:solidFill>
          <a:latin typeface="+mn-lt"/>
        </a:defRPr>
      </a:lvl6pPr>
      <a:lvl7pPr marL="2193925" indent="-228600" algn="l" rtl="0" fontAlgn="base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>
          <a:solidFill>
            <a:schemeClr val="tx1"/>
          </a:solidFill>
          <a:latin typeface="+mn-lt"/>
        </a:defRPr>
      </a:lvl7pPr>
      <a:lvl8pPr marL="2651125" indent="-228600" algn="l" rtl="0" fontAlgn="base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>
          <a:solidFill>
            <a:schemeClr val="tx1"/>
          </a:solidFill>
          <a:latin typeface="+mn-lt"/>
        </a:defRPr>
      </a:lvl8pPr>
      <a:lvl9pPr marL="3108325" indent="-228600" algn="l" rtl="0" fontAlgn="base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14022" name="Текст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Дата 3"/>
          <p:cNvSpPr>
            <a:spLocks noGrp="1"/>
          </p:cNvSpPr>
          <p:nvPr>
            <p:ph type="dt" sz="half" idx="2"/>
          </p:nvPr>
        </p:nvSpPr>
        <p:spPr>
          <a:xfrm>
            <a:off x="4243388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>
              <a:defRPr sz="1000">
                <a:solidFill>
                  <a:schemeClr val="tx2"/>
                </a:solidFill>
                <a:latin typeface="Times New Roman" pitchFamily="18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57200" y="6556375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>
              <a:defRPr sz="1000">
                <a:solidFill>
                  <a:schemeClr val="tx2"/>
                </a:solidFill>
                <a:latin typeface="Times New Roman" pitchFamily="18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254750" y="6553200"/>
            <a:ext cx="587375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>
              <a:defRPr sz="1100" smtClean="0">
                <a:solidFill>
                  <a:schemeClr val="tx2"/>
                </a:solidFill>
                <a:latin typeface="Times New Roman" pitchFamily="18" charset="0"/>
              </a:defRPr>
            </a:lvl1pPr>
            <a:extLst/>
          </a:lstStyle>
          <a:p>
            <a:pPr>
              <a:defRPr/>
            </a:pPr>
            <a:fld id="{50F324EB-4B2E-405B-97C3-EED4450906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19" r:id="rId1"/>
    <p:sldLayoutId id="2147484320" r:id="rId2"/>
    <p:sldLayoutId id="2147484321" r:id="rId3"/>
    <p:sldLayoutId id="2147484322" r:id="rId4"/>
    <p:sldLayoutId id="2147484323" r:id="rId5"/>
    <p:sldLayoutId id="2147484324" r:id="rId6"/>
    <p:sldLayoutId id="2147484325" r:id="rId7"/>
    <p:sldLayoutId id="2147484326" r:id="rId8"/>
    <p:sldLayoutId id="2147484327" r:id="rId9"/>
    <p:sldLayoutId id="2147484328" r:id="rId10"/>
    <p:sldLayoutId id="2147484329" r:id="rId11"/>
  </p:sldLayoutIdLst>
  <p:transition spd="med">
    <p:cover dir="rd"/>
  </p:transition>
  <p:txStyles>
    <p:titleStyle>
      <a:lvl1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fontAlgn="base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>
          <a:solidFill>
            <a:srgbClr val="6C6C6C"/>
          </a:solidFill>
          <a:latin typeface="+mn-lt"/>
        </a:defRPr>
      </a:lvl2pPr>
      <a:lvl3pPr marL="758825" indent="-228600" algn="l" rtl="0" fontAlgn="base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>
          <a:solidFill>
            <a:schemeClr val="tx1"/>
          </a:solidFill>
          <a:latin typeface="+mn-lt"/>
        </a:defRPr>
      </a:lvl3pPr>
      <a:lvl4pPr marL="1004888" indent="-228600" algn="l" rtl="0" fontAlgn="base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>
          <a:solidFill>
            <a:srgbClr val="6C6C6C"/>
          </a:solidFill>
          <a:latin typeface="+mn-lt"/>
        </a:defRPr>
      </a:lvl4pPr>
      <a:lvl5pPr marL="1279525" indent="-228600" algn="l" rtl="0" fontAlgn="base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>
          <a:solidFill>
            <a:schemeClr val="tx1"/>
          </a:solidFill>
          <a:latin typeface="+mn-lt"/>
        </a:defRPr>
      </a:lvl5pPr>
      <a:lvl6pPr marL="1736725" indent="-228600" algn="l" rtl="0" fontAlgn="base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>
          <a:solidFill>
            <a:schemeClr val="tx1"/>
          </a:solidFill>
          <a:latin typeface="+mn-lt"/>
        </a:defRPr>
      </a:lvl6pPr>
      <a:lvl7pPr marL="2193925" indent="-228600" algn="l" rtl="0" fontAlgn="base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>
          <a:solidFill>
            <a:schemeClr val="tx1"/>
          </a:solidFill>
          <a:latin typeface="+mn-lt"/>
        </a:defRPr>
      </a:lvl7pPr>
      <a:lvl8pPr marL="2651125" indent="-228600" algn="l" rtl="0" fontAlgn="base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>
          <a:solidFill>
            <a:schemeClr val="tx1"/>
          </a:solidFill>
          <a:latin typeface="+mn-lt"/>
        </a:defRPr>
      </a:lvl8pPr>
      <a:lvl9pPr marL="3108325" indent="-228600" algn="l" rtl="0" fontAlgn="base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15046" name="Текст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Дата 2"/>
          <p:cNvSpPr>
            <a:spLocks noGrp="1"/>
          </p:cNvSpPr>
          <p:nvPr>
            <p:ph type="dt" sz="half" idx="2"/>
          </p:nvPr>
        </p:nvSpPr>
        <p:spPr>
          <a:xfrm>
            <a:off x="685800" y="6172200"/>
            <a:ext cx="1905000" cy="457200"/>
          </a:xfrm>
          <a:prstGeom prst="rect">
            <a:avLst/>
          </a:prstGeom>
        </p:spPr>
        <p:txBody>
          <a:bodyPr vert="horz" tIns="0" bIns="0" anchor="b"/>
          <a:lstStyle>
            <a:lvl1pPr>
              <a:defRPr sz="1000">
                <a:solidFill>
                  <a:schemeClr val="tx2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3124200" y="6172200"/>
            <a:ext cx="2895600" cy="457200"/>
          </a:xfrm>
          <a:prstGeom prst="rect">
            <a:avLst/>
          </a:prstGeom>
        </p:spPr>
        <p:txBody>
          <a:bodyPr vert="horz" tIns="0" bIns="0" anchor="b"/>
          <a:lstStyle>
            <a:lvl1pPr algn="r">
              <a:defRPr sz="1000">
                <a:solidFill>
                  <a:schemeClr val="tx2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6553200" y="6172200"/>
            <a:ext cx="1905000" cy="4572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>
              <a:defRPr sz="1100">
                <a:solidFill>
                  <a:schemeClr val="tx2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161A4D8E-30A0-4208-8EDC-46F521F59A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0" r:id="rId1"/>
    <p:sldLayoutId id="2147484331" r:id="rId2"/>
    <p:sldLayoutId id="2147484332" r:id="rId3"/>
    <p:sldLayoutId id="2147484333" r:id="rId4"/>
    <p:sldLayoutId id="2147484334" r:id="rId5"/>
    <p:sldLayoutId id="2147484335" r:id="rId6"/>
    <p:sldLayoutId id="2147484336" r:id="rId7"/>
    <p:sldLayoutId id="2147484337" r:id="rId8"/>
    <p:sldLayoutId id="2147484338" r:id="rId9"/>
    <p:sldLayoutId id="2147484339" r:id="rId10"/>
    <p:sldLayoutId id="2147484340" r:id="rId11"/>
  </p:sldLayoutIdLst>
  <p:transition spd="med">
    <p:cover dir="rd"/>
  </p:transition>
  <p:txStyles>
    <p:titleStyle>
      <a:lvl1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fontAlgn="base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>
          <a:solidFill>
            <a:srgbClr val="6C6C6C"/>
          </a:solidFill>
          <a:latin typeface="+mn-lt"/>
        </a:defRPr>
      </a:lvl2pPr>
      <a:lvl3pPr marL="758825" indent="-228600" algn="l" rtl="0" fontAlgn="base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>
          <a:solidFill>
            <a:schemeClr val="tx1"/>
          </a:solidFill>
          <a:latin typeface="+mn-lt"/>
        </a:defRPr>
      </a:lvl3pPr>
      <a:lvl4pPr marL="1004888" indent="-228600" algn="l" rtl="0" fontAlgn="base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>
          <a:solidFill>
            <a:srgbClr val="6C6C6C"/>
          </a:solidFill>
          <a:latin typeface="+mn-lt"/>
        </a:defRPr>
      </a:lvl4pPr>
      <a:lvl5pPr marL="1279525" indent="-228600" algn="l" rtl="0" fontAlgn="base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>
          <a:solidFill>
            <a:schemeClr val="tx1"/>
          </a:solidFill>
          <a:latin typeface="+mn-lt"/>
        </a:defRPr>
      </a:lvl5pPr>
      <a:lvl6pPr marL="1736725" indent="-228600" algn="l" rtl="0" fontAlgn="base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>
          <a:solidFill>
            <a:schemeClr val="tx1"/>
          </a:solidFill>
          <a:latin typeface="+mn-lt"/>
        </a:defRPr>
      </a:lvl6pPr>
      <a:lvl7pPr marL="2193925" indent="-228600" algn="l" rtl="0" fontAlgn="base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>
          <a:solidFill>
            <a:schemeClr val="tx1"/>
          </a:solidFill>
          <a:latin typeface="+mn-lt"/>
        </a:defRPr>
      </a:lvl7pPr>
      <a:lvl8pPr marL="2651125" indent="-228600" algn="l" rtl="0" fontAlgn="base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>
          <a:solidFill>
            <a:schemeClr val="tx1"/>
          </a:solidFill>
          <a:latin typeface="+mn-lt"/>
        </a:defRPr>
      </a:lvl8pPr>
      <a:lvl9pPr marL="3108325" indent="-228600" algn="l" rtl="0" fontAlgn="base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1607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462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Дата 9"/>
          <p:cNvSpPr>
            <a:spLocks noGrp="1"/>
          </p:cNvSpPr>
          <p:nvPr>
            <p:ph type="dt" sz="half" idx="2"/>
          </p:nvPr>
        </p:nvSpPr>
        <p:spPr>
          <a:xfrm>
            <a:off x="5562600" y="6508750"/>
            <a:ext cx="3001963" cy="274638"/>
          </a:xfrm>
          <a:prstGeom prst="rect">
            <a:avLst/>
          </a:prstGeom>
        </p:spPr>
        <p:txBody>
          <a:bodyPr vert="horz" rtlCol="0"/>
          <a:lstStyle>
            <a:lvl1pPr>
              <a:defRPr sz="1300">
                <a:solidFill>
                  <a:schemeClr val="bg2">
                    <a:tint val="60000"/>
                    <a:satMod val="155000"/>
                  </a:schemeClr>
                </a:solidFill>
                <a:latin typeface="Times New Roman" pitchFamily="18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10"/>
          <p:cNvSpPr>
            <a:spLocks noGrp="1"/>
          </p:cNvSpPr>
          <p:nvPr>
            <p:ph type="sldNum" sz="quarter" idx="4"/>
          </p:nvPr>
        </p:nvSpPr>
        <p:spPr>
          <a:xfrm>
            <a:off x="8639175" y="6508750"/>
            <a:ext cx="463550" cy="274638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600" smtClean="0">
                <a:solidFill>
                  <a:schemeClr val="tx2">
                    <a:shade val="90000"/>
                  </a:schemeClr>
                </a:solidFill>
                <a:latin typeface="Times New Roman" pitchFamily="18" charset="0"/>
              </a:defRPr>
            </a:lvl1pPr>
            <a:extLst/>
          </a:lstStyle>
          <a:p>
            <a:pPr>
              <a:defRPr/>
            </a:pPr>
            <a:fld id="{B50944E0-57C9-49E7-817D-155167A08E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Нижний колонтитул 11"/>
          <p:cNvSpPr>
            <a:spLocks noGrp="1"/>
          </p:cNvSpPr>
          <p:nvPr>
            <p:ph type="ftr" sz="quarter" idx="3"/>
          </p:nvPr>
        </p:nvSpPr>
        <p:spPr>
          <a:xfrm>
            <a:off x="1600200" y="6508750"/>
            <a:ext cx="3906838" cy="274638"/>
          </a:xfrm>
          <a:prstGeom prst="rect">
            <a:avLst/>
          </a:prstGeom>
        </p:spPr>
        <p:txBody>
          <a:bodyPr vert="horz" rtlCol="0"/>
          <a:lstStyle>
            <a:lvl1pPr algn="r">
              <a:defRPr sz="1300">
                <a:solidFill>
                  <a:schemeClr val="bg2">
                    <a:tint val="60000"/>
                    <a:satMod val="155000"/>
                  </a:schemeClr>
                </a:solidFill>
                <a:latin typeface="Times New Roman" pitchFamily="18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341" r:id="rId1"/>
    <p:sldLayoutId id="2147484342" r:id="rId2"/>
    <p:sldLayoutId id="2147484343" r:id="rId3"/>
    <p:sldLayoutId id="2147484344" r:id="rId4"/>
    <p:sldLayoutId id="2147484345" r:id="rId5"/>
    <p:sldLayoutId id="2147484346" r:id="rId6"/>
    <p:sldLayoutId id="2147484347" r:id="rId7"/>
    <p:sldLayoutId id="2147484348" r:id="rId8"/>
    <p:sldLayoutId id="2147484349" r:id="rId9"/>
    <p:sldLayoutId id="2147484350" r:id="rId10"/>
    <p:sldLayoutId id="2147484351" r:id="rId11"/>
  </p:sldLayoutIdLst>
  <p:transition spd="med">
    <p:cover dir="rd"/>
  </p:transition>
  <p:txStyles>
    <p:titleStyle>
      <a:lvl1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+mj-lt"/>
          <a:ea typeface="+mj-ea"/>
          <a:cs typeface="+mj-cs"/>
        </a:defRPr>
      </a:lvl1pPr>
      <a:lvl2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2pPr>
      <a:lvl3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3pPr>
      <a:lvl4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4pPr>
      <a:lvl5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5pPr>
      <a:lvl6pPr marL="5111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6pPr>
      <a:lvl7pPr marL="9683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7pPr>
      <a:lvl8pPr marL="14255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8pPr>
      <a:lvl9pPr marL="18827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9pPr>
    </p:titleStyle>
    <p:bodyStyle>
      <a:lvl1pPr marL="292100" indent="-292100" algn="l" rtl="0" fontAlgn="base">
        <a:spcBef>
          <a:spcPct val="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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fontAlgn="base">
        <a:spcBef>
          <a:spcPts val="400"/>
        </a:spcBef>
        <a:spcAft>
          <a:spcPct val="0"/>
        </a:spcAft>
        <a:buClr>
          <a:schemeClr val="accent2"/>
        </a:buClr>
        <a:buSzPct val="90000"/>
        <a:buChar char="•"/>
        <a:defRPr sz="2600">
          <a:solidFill>
            <a:schemeClr val="tx1"/>
          </a:solidFill>
          <a:latin typeface="+mn-lt"/>
        </a:defRPr>
      </a:lvl2pPr>
      <a:lvl3pPr marL="822325" indent="-190500" algn="l" rtl="0" fontAlgn="base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300">
          <a:solidFill>
            <a:schemeClr val="tx1"/>
          </a:solidFill>
          <a:latin typeface="+mn-lt"/>
        </a:defRPr>
      </a:lvl3pPr>
      <a:lvl4pPr marL="1004888" indent="-182563" algn="l" rtl="0" fontAlgn="base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4pPr>
      <a:lvl5pPr marL="1187450" indent="-182563" algn="l" rtl="0" fontAlgn="base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5pPr>
      <a:lvl6pPr marL="1644650" indent="-182563" algn="l" rtl="0" fontAlgn="base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6pPr>
      <a:lvl7pPr marL="2101850" indent="-182563" algn="l" rtl="0" fontAlgn="base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7pPr>
      <a:lvl8pPr marL="2559050" indent="-182563" algn="l" rtl="0" fontAlgn="base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8pPr>
      <a:lvl9pPr marL="3016250" indent="-182563" algn="l" rtl="0" fontAlgn="base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17095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462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Дата 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1963" cy="274638"/>
          </a:xfrm>
          <a:prstGeom prst="rect">
            <a:avLst/>
          </a:prstGeom>
        </p:spPr>
        <p:txBody>
          <a:bodyPr/>
          <a:lstStyle>
            <a:lvl1pPr>
              <a:defRPr sz="1300">
                <a:solidFill>
                  <a:schemeClr val="bg2">
                    <a:tint val="60000"/>
                    <a:satMod val="155000"/>
                  </a:schemeClr>
                </a:solidFill>
                <a:latin typeface="Times New Roman" pitchFamily="18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1638" cy="274638"/>
          </a:xfrm>
          <a:prstGeom prst="rect">
            <a:avLst/>
          </a:prstGeom>
        </p:spPr>
        <p:txBody>
          <a:bodyPr/>
          <a:lstStyle>
            <a:lvl1pPr algn="r">
              <a:defRPr sz="1300">
                <a:solidFill>
                  <a:schemeClr val="bg2">
                    <a:tint val="60000"/>
                    <a:satMod val="155000"/>
                  </a:schemeClr>
                </a:solidFill>
                <a:latin typeface="Times New Roman" pitchFamily="18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39175" y="6515100"/>
            <a:ext cx="463550" cy="273050"/>
          </a:xfrm>
          <a:prstGeom prst="rect">
            <a:avLst/>
          </a:prstGeom>
        </p:spPr>
        <p:txBody>
          <a:bodyPr anchor="ctr"/>
          <a:lstStyle>
            <a:lvl1pPr algn="r">
              <a:defRPr sz="1600">
                <a:solidFill>
                  <a:schemeClr val="tx2">
                    <a:shade val="90000"/>
                  </a:schemeClr>
                </a:solidFill>
                <a:latin typeface="Times New Roman" pitchFamily="18" charset="0"/>
              </a:defRPr>
            </a:lvl1pPr>
            <a:extLst/>
          </a:lstStyle>
          <a:p>
            <a:pPr>
              <a:defRPr/>
            </a:pPr>
            <a:fld id="{B85BA024-E624-4951-9D6F-8A12ED2723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352" r:id="rId1"/>
    <p:sldLayoutId id="2147484353" r:id="rId2"/>
    <p:sldLayoutId id="2147484354" r:id="rId3"/>
    <p:sldLayoutId id="2147484355" r:id="rId4"/>
    <p:sldLayoutId id="2147484356" r:id="rId5"/>
    <p:sldLayoutId id="2147484357" r:id="rId6"/>
    <p:sldLayoutId id="2147484358" r:id="rId7"/>
    <p:sldLayoutId id="2147484359" r:id="rId8"/>
    <p:sldLayoutId id="2147484360" r:id="rId9"/>
    <p:sldLayoutId id="2147484361" r:id="rId10"/>
    <p:sldLayoutId id="2147484362" r:id="rId11"/>
  </p:sldLayoutIdLst>
  <p:transition spd="med">
    <p:cover dir="rd"/>
  </p:transition>
  <p:txStyles>
    <p:titleStyle>
      <a:lvl1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+mj-lt"/>
          <a:ea typeface="+mj-ea"/>
          <a:cs typeface="+mj-cs"/>
        </a:defRPr>
      </a:lvl1pPr>
      <a:lvl2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2pPr>
      <a:lvl3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3pPr>
      <a:lvl4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4pPr>
      <a:lvl5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5pPr>
      <a:lvl6pPr marL="5111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6pPr>
      <a:lvl7pPr marL="9683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7pPr>
      <a:lvl8pPr marL="14255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8pPr>
      <a:lvl9pPr marL="18827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9pPr>
    </p:titleStyle>
    <p:bodyStyle>
      <a:lvl1pPr marL="292100" indent="-292100" algn="l" rtl="0" fontAlgn="base">
        <a:spcBef>
          <a:spcPct val="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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fontAlgn="base">
        <a:spcBef>
          <a:spcPts val="400"/>
        </a:spcBef>
        <a:spcAft>
          <a:spcPct val="0"/>
        </a:spcAft>
        <a:buClr>
          <a:schemeClr val="accent2"/>
        </a:buClr>
        <a:buSzPct val="90000"/>
        <a:buChar char="•"/>
        <a:defRPr sz="2600">
          <a:solidFill>
            <a:schemeClr val="tx1"/>
          </a:solidFill>
          <a:latin typeface="+mn-lt"/>
        </a:defRPr>
      </a:lvl2pPr>
      <a:lvl3pPr marL="822325" indent="-190500" algn="l" rtl="0" fontAlgn="base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300">
          <a:solidFill>
            <a:schemeClr val="tx1"/>
          </a:solidFill>
          <a:latin typeface="+mn-lt"/>
        </a:defRPr>
      </a:lvl3pPr>
      <a:lvl4pPr marL="1004888" indent="-182563" algn="l" rtl="0" fontAlgn="base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4pPr>
      <a:lvl5pPr marL="1187450" indent="-182563" algn="l" rtl="0" fontAlgn="base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5pPr>
      <a:lvl6pPr marL="1644650" indent="-182563" algn="l" rtl="0" fontAlgn="base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6pPr>
      <a:lvl7pPr marL="2101850" indent="-182563" algn="l" rtl="0" fontAlgn="base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7pPr>
      <a:lvl8pPr marL="2559050" indent="-182563" algn="l" rtl="0" fontAlgn="base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8pPr>
      <a:lvl9pPr marL="3016250" indent="-182563" algn="l" rtl="0" fontAlgn="base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986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169987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9988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9989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9990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9991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69992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69993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69994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69995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69996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169997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16999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fld id="{BC3BDE82-4C0E-44F5-8A59-FC795E2D0C29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8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</p:sldLayoutIdLst>
  <p:transition spd="med">
    <p:cover dir="rd"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000125" y="3267075"/>
            <a:ext cx="74072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18116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462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Дата 7"/>
          <p:cNvSpPr>
            <a:spLocks noGrp="1"/>
          </p:cNvSpPr>
          <p:nvPr>
            <p:ph type="dt" sz="half" idx="2"/>
          </p:nvPr>
        </p:nvSpPr>
        <p:spPr>
          <a:xfrm>
            <a:off x="5562600" y="6513513"/>
            <a:ext cx="3001963" cy="274637"/>
          </a:xfrm>
          <a:prstGeom prst="rect">
            <a:avLst/>
          </a:prstGeom>
        </p:spPr>
        <p:txBody>
          <a:bodyPr vert="horz" rtlCol="0"/>
          <a:lstStyle>
            <a:lvl1pPr>
              <a:defRPr sz="1300">
                <a:solidFill>
                  <a:schemeClr val="bg2">
                    <a:tint val="60000"/>
                    <a:satMod val="155000"/>
                  </a:schemeClr>
                </a:solidFill>
                <a:latin typeface="Times New Roman" pitchFamily="18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8"/>
          <p:cNvSpPr>
            <a:spLocks noGrp="1"/>
          </p:cNvSpPr>
          <p:nvPr>
            <p:ph type="sldNum" sz="quarter" idx="4"/>
          </p:nvPr>
        </p:nvSpPr>
        <p:spPr>
          <a:xfrm>
            <a:off x="8639175" y="6513513"/>
            <a:ext cx="463550" cy="274637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600" smtClean="0">
                <a:solidFill>
                  <a:schemeClr val="tx2">
                    <a:shade val="90000"/>
                  </a:schemeClr>
                </a:solidFill>
                <a:latin typeface="Times New Roman" pitchFamily="18" charset="0"/>
              </a:defRPr>
            </a:lvl1pPr>
            <a:extLst/>
          </a:lstStyle>
          <a:p>
            <a:pPr>
              <a:defRPr/>
            </a:pPr>
            <a:fld id="{E9B24745-80DC-4378-84BF-43692EAFB9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1600200" y="6513513"/>
            <a:ext cx="3906838" cy="274637"/>
          </a:xfrm>
          <a:prstGeom prst="rect">
            <a:avLst/>
          </a:prstGeom>
        </p:spPr>
        <p:txBody>
          <a:bodyPr vert="horz" rtlCol="0"/>
          <a:lstStyle>
            <a:lvl1pPr algn="r">
              <a:defRPr sz="1300">
                <a:solidFill>
                  <a:schemeClr val="bg2">
                    <a:tint val="60000"/>
                    <a:satMod val="155000"/>
                  </a:schemeClr>
                </a:solidFill>
                <a:latin typeface="Times New Roman" pitchFamily="18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363" r:id="rId1"/>
    <p:sldLayoutId id="2147484364" r:id="rId2"/>
    <p:sldLayoutId id="2147484365" r:id="rId3"/>
    <p:sldLayoutId id="2147484366" r:id="rId4"/>
    <p:sldLayoutId id="2147484367" r:id="rId5"/>
    <p:sldLayoutId id="2147484368" r:id="rId6"/>
    <p:sldLayoutId id="2147484369" r:id="rId7"/>
    <p:sldLayoutId id="2147484370" r:id="rId8"/>
    <p:sldLayoutId id="2147484371" r:id="rId9"/>
    <p:sldLayoutId id="2147484372" r:id="rId10"/>
    <p:sldLayoutId id="2147484373" r:id="rId11"/>
  </p:sldLayoutIdLst>
  <p:transition spd="med">
    <p:cover dir="rd"/>
  </p:transition>
  <p:txStyles>
    <p:titleStyle>
      <a:lvl1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+mj-lt"/>
          <a:ea typeface="+mj-ea"/>
          <a:cs typeface="+mj-cs"/>
        </a:defRPr>
      </a:lvl1pPr>
      <a:lvl2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2pPr>
      <a:lvl3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3pPr>
      <a:lvl4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4pPr>
      <a:lvl5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5pPr>
      <a:lvl6pPr marL="5111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6pPr>
      <a:lvl7pPr marL="9683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7pPr>
      <a:lvl8pPr marL="14255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8pPr>
      <a:lvl9pPr marL="18827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9pPr>
    </p:titleStyle>
    <p:bodyStyle>
      <a:lvl1pPr marL="292100" indent="-292100" algn="l" rtl="0" fontAlgn="base">
        <a:spcBef>
          <a:spcPct val="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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fontAlgn="base">
        <a:spcBef>
          <a:spcPts val="400"/>
        </a:spcBef>
        <a:spcAft>
          <a:spcPct val="0"/>
        </a:spcAft>
        <a:buClr>
          <a:schemeClr val="accent2"/>
        </a:buClr>
        <a:buSzPct val="90000"/>
        <a:buChar char="•"/>
        <a:defRPr sz="2600">
          <a:solidFill>
            <a:schemeClr val="tx1"/>
          </a:solidFill>
          <a:latin typeface="+mn-lt"/>
        </a:defRPr>
      </a:lvl2pPr>
      <a:lvl3pPr marL="822325" indent="-190500" algn="l" rtl="0" fontAlgn="base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300">
          <a:solidFill>
            <a:schemeClr val="tx1"/>
          </a:solidFill>
          <a:latin typeface="+mn-lt"/>
        </a:defRPr>
      </a:lvl3pPr>
      <a:lvl4pPr marL="1004888" indent="-182563" algn="l" rtl="0" fontAlgn="base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4pPr>
      <a:lvl5pPr marL="1187450" indent="-182563" algn="l" rtl="0" fontAlgn="base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5pPr>
      <a:lvl6pPr marL="1644650" indent="-182563" algn="l" rtl="0" fontAlgn="base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6pPr>
      <a:lvl7pPr marL="2101850" indent="-182563" algn="l" rtl="0" fontAlgn="base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7pPr>
      <a:lvl8pPr marL="2559050" indent="-182563" algn="l" rtl="0" fontAlgn="base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8pPr>
      <a:lvl9pPr marL="3016250" indent="-182563" algn="l" rtl="0" fontAlgn="base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19143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462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Дата 4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1963" cy="274638"/>
          </a:xfrm>
          <a:prstGeom prst="rect">
            <a:avLst/>
          </a:prstGeom>
        </p:spPr>
        <p:txBody>
          <a:bodyPr/>
          <a:lstStyle>
            <a:lvl1pPr>
              <a:defRPr sz="1300">
                <a:solidFill>
                  <a:schemeClr val="bg2">
                    <a:tint val="60000"/>
                    <a:satMod val="155000"/>
                  </a:schemeClr>
                </a:solidFill>
                <a:latin typeface="Times New Roman" pitchFamily="18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1638" cy="274638"/>
          </a:xfrm>
          <a:prstGeom prst="rect">
            <a:avLst/>
          </a:prstGeom>
        </p:spPr>
        <p:txBody>
          <a:bodyPr/>
          <a:lstStyle>
            <a:lvl1pPr algn="r">
              <a:defRPr sz="1300">
                <a:solidFill>
                  <a:schemeClr val="bg2">
                    <a:tint val="60000"/>
                    <a:satMod val="155000"/>
                  </a:schemeClr>
                </a:solidFill>
                <a:latin typeface="Times New Roman" pitchFamily="18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8640763" y="6515100"/>
            <a:ext cx="465137" cy="273050"/>
          </a:xfrm>
          <a:prstGeom prst="rect">
            <a:avLst/>
          </a:prstGeom>
        </p:spPr>
        <p:txBody>
          <a:bodyPr anchor="ctr"/>
          <a:lstStyle>
            <a:lvl1pPr algn="r">
              <a:defRPr sz="1600">
                <a:solidFill>
                  <a:schemeClr val="tx2">
                    <a:shade val="90000"/>
                  </a:schemeClr>
                </a:solidFill>
                <a:latin typeface="Times New Roman" pitchFamily="18" charset="0"/>
              </a:defRPr>
            </a:lvl1pPr>
            <a:extLst/>
          </a:lstStyle>
          <a:p>
            <a:pPr>
              <a:defRPr/>
            </a:pPr>
            <a:fld id="{03C52474-C3CB-4B1E-A120-46B160B4DF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374" r:id="rId1"/>
    <p:sldLayoutId id="2147484375" r:id="rId2"/>
    <p:sldLayoutId id="2147484376" r:id="rId3"/>
    <p:sldLayoutId id="2147484377" r:id="rId4"/>
    <p:sldLayoutId id="2147484378" r:id="rId5"/>
    <p:sldLayoutId id="2147484379" r:id="rId6"/>
    <p:sldLayoutId id="2147484380" r:id="rId7"/>
    <p:sldLayoutId id="2147484381" r:id="rId8"/>
    <p:sldLayoutId id="2147484382" r:id="rId9"/>
    <p:sldLayoutId id="2147484383" r:id="rId10"/>
    <p:sldLayoutId id="2147484384" r:id="rId11"/>
  </p:sldLayoutIdLst>
  <p:transition spd="med">
    <p:cover dir="rd"/>
  </p:transition>
  <p:txStyles>
    <p:titleStyle>
      <a:lvl1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+mj-lt"/>
          <a:ea typeface="+mj-ea"/>
          <a:cs typeface="+mj-cs"/>
        </a:defRPr>
      </a:lvl1pPr>
      <a:lvl2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2pPr>
      <a:lvl3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3pPr>
      <a:lvl4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4pPr>
      <a:lvl5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5pPr>
      <a:lvl6pPr marL="5111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6pPr>
      <a:lvl7pPr marL="9683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7pPr>
      <a:lvl8pPr marL="14255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8pPr>
      <a:lvl9pPr marL="18827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9pPr>
    </p:titleStyle>
    <p:bodyStyle>
      <a:lvl1pPr marL="292100" indent="-292100" algn="l" rtl="0" fontAlgn="base">
        <a:spcBef>
          <a:spcPct val="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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fontAlgn="base">
        <a:spcBef>
          <a:spcPts val="400"/>
        </a:spcBef>
        <a:spcAft>
          <a:spcPct val="0"/>
        </a:spcAft>
        <a:buClr>
          <a:schemeClr val="accent2"/>
        </a:buClr>
        <a:buSzPct val="90000"/>
        <a:buChar char="•"/>
        <a:defRPr sz="2600">
          <a:solidFill>
            <a:schemeClr val="tx1"/>
          </a:solidFill>
          <a:latin typeface="+mn-lt"/>
        </a:defRPr>
      </a:lvl2pPr>
      <a:lvl3pPr marL="822325" indent="-190500" algn="l" rtl="0" fontAlgn="base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300">
          <a:solidFill>
            <a:schemeClr val="tx1"/>
          </a:solidFill>
          <a:latin typeface="+mn-lt"/>
        </a:defRPr>
      </a:lvl3pPr>
      <a:lvl4pPr marL="1004888" indent="-182563" algn="l" rtl="0" fontAlgn="base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4pPr>
      <a:lvl5pPr marL="1187450" indent="-182563" algn="l" rtl="0" fontAlgn="base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5pPr>
      <a:lvl6pPr marL="1644650" indent="-182563" algn="l" rtl="0" fontAlgn="base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6pPr>
      <a:lvl7pPr marL="2101850" indent="-182563" algn="l" rtl="0" fontAlgn="base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7pPr>
      <a:lvl8pPr marL="2559050" indent="-182563" algn="l" rtl="0" fontAlgn="base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8pPr>
      <a:lvl9pPr marL="3016250" indent="-182563" algn="l" rtl="0" fontAlgn="base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7538" y="2165350"/>
            <a:ext cx="3748087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4800600" y="2165350"/>
            <a:ext cx="37496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016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462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6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1963" cy="274638"/>
          </a:xfrm>
          <a:prstGeom prst="rect">
            <a:avLst/>
          </a:prstGeom>
        </p:spPr>
        <p:txBody>
          <a:bodyPr/>
          <a:lstStyle>
            <a:lvl1pPr>
              <a:defRPr sz="1300">
                <a:solidFill>
                  <a:schemeClr val="bg2">
                    <a:tint val="60000"/>
                    <a:satMod val="155000"/>
                  </a:schemeClr>
                </a:solidFill>
                <a:latin typeface="Times New Roman" pitchFamily="18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1" name="Нижний колонтитул 7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1638" cy="274638"/>
          </a:xfrm>
          <a:prstGeom prst="rect">
            <a:avLst/>
          </a:prstGeom>
        </p:spPr>
        <p:txBody>
          <a:bodyPr/>
          <a:lstStyle>
            <a:lvl1pPr algn="r">
              <a:defRPr sz="1300">
                <a:solidFill>
                  <a:schemeClr val="bg2">
                    <a:tint val="60000"/>
                    <a:satMod val="155000"/>
                  </a:schemeClr>
                </a:solidFill>
                <a:latin typeface="Times New Roman" pitchFamily="18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2" name="Номер слайда 8"/>
          <p:cNvSpPr>
            <a:spLocks noGrp="1"/>
          </p:cNvSpPr>
          <p:nvPr>
            <p:ph type="sldNum" sz="quarter" idx="4"/>
          </p:nvPr>
        </p:nvSpPr>
        <p:spPr>
          <a:xfrm>
            <a:off x="8640763" y="6515100"/>
            <a:ext cx="465137" cy="273050"/>
          </a:xfrm>
          <a:prstGeom prst="rect">
            <a:avLst/>
          </a:prstGeom>
        </p:spPr>
        <p:txBody>
          <a:bodyPr anchor="ctr"/>
          <a:lstStyle>
            <a:lvl1pPr algn="r">
              <a:defRPr sz="1600">
                <a:solidFill>
                  <a:schemeClr val="tx2">
                    <a:shade val="90000"/>
                  </a:schemeClr>
                </a:solidFill>
                <a:latin typeface="Times New Roman" pitchFamily="18" charset="0"/>
              </a:defRPr>
            </a:lvl1pPr>
            <a:extLst/>
          </a:lstStyle>
          <a:p>
            <a:pPr>
              <a:defRPr/>
            </a:pPr>
            <a:fld id="{889F5058-525E-41F0-8774-EB81D060AB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385" r:id="rId1"/>
    <p:sldLayoutId id="2147484386" r:id="rId2"/>
    <p:sldLayoutId id="2147484387" r:id="rId3"/>
    <p:sldLayoutId id="2147484388" r:id="rId4"/>
    <p:sldLayoutId id="2147484389" r:id="rId5"/>
    <p:sldLayoutId id="2147484390" r:id="rId6"/>
    <p:sldLayoutId id="2147484391" r:id="rId7"/>
    <p:sldLayoutId id="2147484392" r:id="rId8"/>
    <p:sldLayoutId id="2147484393" r:id="rId9"/>
    <p:sldLayoutId id="2147484394" r:id="rId10"/>
    <p:sldLayoutId id="2147484395" r:id="rId11"/>
  </p:sldLayoutIdLst>
  <p:transition spd="med">
    <p:cover dir="rd"/>
  </p:transition>
  <p:txStyles>
    <p:titleStyle>
      <a:lvl1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+mj-lt"/>
          <a:ea typeface="+mj-ea"/>
          <a:cs typeface="+mj-cs"/>
        </a:defRPr>
      </a:lvl1pPr>
      <a:lvl2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2pPr>
      <a:lvl3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3pPr>
      <a:lvl4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4pPr>
      <a:lvl5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5pPr>
      <a:lvl6pPr marL="5111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6pPr>
      <a:lvl7pPr marL="9683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7pPr>
      <a:lvl8pPr marL="14255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8pPr>
      <a:lvl9pPr marL="18827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9pPr>
    </p:titleStyle>
    <p:bodyStyle>
      <a:lvl1pPr marL="292100" indent="-292100" algn="l" rtl="0" fontAlgn="base">
        <a:spcBef>
          <a:spcPct val="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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fontAlgn="base">
        <a:spcBef>
          <a:spcPts val="400"/>
        </a:spcBef>
        <a:spcAft>
          <a:spcPct val="0"/>
        </a:spcAft>
        <a:buClr>
          <a:schemeClr val="accent2"/>
        </a:buClr>
        <a:buSzPct val="90000"/>
        <a:buChar char="•"/>
        <a:defRPr sz="2600">
          <a:solidFill>
            <a:schemeClr val="tx1"/>
          </a:solidFill>
          <a:latin typeface="+mn-lt"/>
        </a:defRPr>
      </a:lvl2pPr>
      <a:lvl3pPr marL="822325" indent="-190500" algn="l" rtl="0" fontAlgn="base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300">
          <a:solidFill>
            <a:schemeClr val="tx1"/>
          </a:solidFill>
          <a:latin typeface="+mn-lt"/>
        </a:defRPr>
      </a:lvl3pPr>
      <a:lvl4pPr marL="1004888" indent="-182563" algn="l" rtl="0" fontAlgn="base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4pPr>
      <a:lvl5pPr marL="1187450" indent="-182563" algn="l" rtl="0" fontAlgn="base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5pPr>
      <a:lvl6pPr marL="1644650" indent="-182563" algn="l" rtl="0" fontAlgn="base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6pPr>
      <a:lvl7pPr marL="2101850" indent="-182563" algn="l" rtl="0" fontAlgn="base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7pPr>
      <a:lvl8pPr marL="2559050" indent="-182563" algn="l" rtl="0" fontAlgn="base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8pPr>
      <a:lvl9pPr marL="3016250" indent="-182563" algn="l" rtl="0" fontAlgn="base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1191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462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Дата 2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1963" cy="274638"/>
          </a:xfrm>
          <a:prstGeom prst="rect">
            <a:avLst/>
          </a:prstGeom>
        </p:spPr>
        <p:txBody>
          <a:bodyPr/>
          <a:lstStyle>
            <a:lvl1pPr>
              <a:defRPr sz="1300">
                <a:solidFill>
                  <a:schemeClr val="bg2">
                    <a:tint val="60000"/>
                    <a:satMod val="155000"/>
                  </a:schemeClr>
                </a:solidFill>
                <a:latin typeface="Times New Roman" pitchFamily="18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1638" cy="274638"/>
          </a:xfrm>
          <a:prstGeom prst="rect">
            <a:avLst/>
          </a:prstGeom>
        </p:spPr>
        <p:txBody>
          <a:bodyPr/>
          <a:lstStyle>
            <a:lvl1pPr algn="r">
              <a:defRPr sz="1300">
                <a:solidFill>
                  <a:schemeClr val="bg2">
                    <a:tint val="60000"/>
                    <a:satMod val="155000"/>
                  </a:schemeClr>
                </a:solidFill>
                <a:latin typeface="Times New Roman" pitchFamily="18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639175" y="6515100"/>
            <a:ext cx="463550" cy="273050"/>
          </a:xfrm>
          <a:prstGeom prst="rect">
            <a:avLst/>
          </a:prstGeom>
        </p:spPr>
        <p:txBody>
          <a:bodyPr anchor="ctr"/>
          <a:lstStyle>
            <a:lvl1pPr algn="r">
              <a:defRPr sz="1600">
                <a:solidFill>
                  <a:schemeClr val="tx2">
                    <a:shade val="90000"/>
                  </a:schemeClr>
                </a:solidFill>
                <a:latin typeface="Times New Roman" pitchFamily="18" charset="0"/>
              </a:defRPr>
            </a:lvl1pPr>
            <a:extLst/>
          </a:lstStyle>
          <a:p>
            <a:pPr>
              <a:defRPr/>
            </a:pPr>
            <a:fld id="{EBC86B76-E9A6-499E-8C05-63BF7A5A70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396" r:id="rId1"/>
    <p:sldLayoutId id="2147484397" r:id="rId2"/>
    <p:sldLayoutId id="2147484398" r:id="rId3"/>
    <p:sldLayoutId id="2147484399" r:id="rId4"/>
    <p:sldLayoutId id="2147484400" r:id="rId5"/>
    <p:sldLayoutId id="2147484401" r:id="rId6"/>
    <p:sldLayoutId id="2147484402" r:id="rId7"/>
    <p:sldLayoutId id="2147484403" r:id="rId8"/>
    <p:sldLayoutId id="2147484404" r:id="rId9"/>
    <p:sldLayoutId id="2147484405" r:id="rId10"/>
    <p:sldLayoutId id="2147484406" r:id="rId11"/>
  </p:sldLayoutIdLst>
  <p:transition spd="med">
    <p:cover dir="rd"/>
  </p:transition>
  <p:txStyles>
    <p:titleStyle>
      <a:lvl1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+mj-lt"/>
          <a:ea typeface="+mj-ea"/>
          <a:cs typeface="+mj-cs"/>
        </a:defRPr>
      </a:lvl1pPr>
      <a:lvl2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2pPr>
      <a:lvl3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3pPr>
      <a:lvl4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4pPr>
      <a:lvl5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5pPr>
      <a:lvl6pPr marL="5111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6pPr>
      <a:lvl7pPr marL="9683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7pPr>
      <a:lvl8pPr marL="14255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8pPr>
      <a:lvl9pPr marL="18827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9pPr>
    </p:titleStyle>
    <p:bodyStyle>
      <a:lvl1pPr marL="292100" indent="-292100" algn="l" rtl="0" fontAlgn="base">
        <a:spcBef>
          <a:spcPct val="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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fontAlgn="base">
        <a:spcBef>
          <a:spcPts val="400"/>
        </a:spcBef>
        <a:spcAft>
          <a:spcPct val="0"/>
        </a:spcAft>
        <a:buClr>
          <a:schemeClr val="accent2"/>
        </a:buClr>
        <a:buSzPct val="90000"/>
        <a:buChar char="•"/>
        <a:defRPr sz="2600">
          <a:solidFill>
            <a:schemeClr val="tx1"/>
          </a:solidFill>
          <a:latin typeface="+mn-lt"/>
        </a:defRPr>
      </a:lvl2pPr>
      <a:lvl3pPr marL="822325" indent="-190500" algn="l" rtl="0" fontAlgn="base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300">
          <a:solidFill>
            <a:schemeClr val="tx1"/>
          </a:solidFill>
          <a:latin typeface="+mn-lt"/>
        </a:defRPr>
      </a:lvl3pPr>
      <a:lvl4pPr marL="1004888" indent="-182563" algn="l" rtl="0" fontAlgn="base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4pPr>
      <a:lvl5pPr marL="1187450" indent="-182563" algn="l" rtl="0" fontAlgn="base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5pPr>
      <a:lvl6pPr marL="1644650" indent="-182563" algn="l" rtl="0" fontAlgn="base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6pPr>
      <a:lvl7pPr marL="2101850" indent="-182563" algn="l" rtl="0" fontAlgn="base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7pPr>
      <a:lvl8pPr marL="2559050" indent="-182563" algn="l" rtl="0" fontAlgn="base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8pPr>
      <a:lvl9pPr marL="3016250" indent="-182563" algn="l" rtl="0" fontAlgn="base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775" y="1057275"/>
            <a:ext cx="3748088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2212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462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Дата 8"/>
          <p:cNvSpPr>
            <a:spLocks noGrp="1"/>
          </p:cNvSpPr>
          <p:nvPr>
            <p:ph type="dt" sz="half" idx="2"/>
          </p:nvPr>
        </p:nvSpPr>
        <p:spPr>
          <a:xfrm>
            <a:off x="5562600" y="6513513"/>
            <a:ext cx="3001963" cy="274637"/>
          </a:xfrm>
          <a:prstGeom prst="rect">
            <a:avLst/>
          </a:prstGeom>
        </p:spPr>
        <p:txBody>
          <a:bodyPr vert="horz" rtlCol="0"/>
          <a:lstStyle>
            <a:lvl1pPr>
              <a:defRPr sz="1300">
                <a:solidFill>
                  <a:schemeClr val="bg2">
                    <a:tint val="60000"/>
                    <a:satMod val="155000"/>
                  </a:schemeClr>
                </a:solidFill>
                <a:latin typeface="Times New Roman" pitchFamily="18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4"/>
          </p:nvPr>
        </p:nvSpPr>
        <p:spPr>
          <a:xfrm>
            <a:off x="8639175" y="6513513"/>
            <a:ext cx="463550" cy="274637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600" smtClean="0">
                <a:solidFill>
                  <a:schemeClr val="tx2">
                    <a:shade val="90000"/>
                  </a:schemeClr>
                </a:solidFill>
                <a:latin typeface="Times New Roman" pitchFamily="18" charset="0"/>
              </a:defRPr>
            </a:lvl1pPr>
            <a:extLst/>
          </a:lstStyle>
          <a:p>
            <a:pPr>
              <a:defRPr/>
            </a:pPr>
            <a:fld id="{8A88AB2D-3B01-4C53-9867-4E0D7A3A91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3"/>
          </p:nvPr>
        </p:nvSpPr>
        <p:spPr>
          <a:xfrm>
            <a:off x="1600200" y="6513513"/>
            <a:ext cx="3906838" cy="274637"/>
          </a:xfrm>
          <a:prstGeom prst="rect">
            <a:avLst/>
          </a:prstGeom>
        </p:spPr>
        <p:txBody>
          <a:bodyPr vert="horz" rtlCol="0"/>
          <a:lstStyle>
            <a:lvl1pPr algn="r">
              <a:defRPr sz="1300">
                <a:solidFill>
                  <a:schemeClr val="bg2">
                    <a:tint val="60000"/>
                    <a:satMod val="155000"/>
                  </a:schemeClr>
                </a:solidFill>
                <a:latin typeface="Times New Roman" pitchFamily="18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407" r:id="rId1"/>
    <p:sldLayoutId id="2147484408" r:id="rId2"/>
    <p:sldLayoutId id="2147484409" r:id="rId3"/>
    <p:sldLayoutId id="2147484410" r:id="rId4"/>
    <p:sldLayoutId id="2147484411" r:id="rId5"/>
    <p:sldLayoutId id="2147484412" r:id="rId6"/>
    <p:sldLayoutId id="2147484413" r:id="rId7"/>
    <p:sldLayoutId id="2147484414" r:id="rId8"/>
    <p:sldLayoutId id="2147484415" r:id="rId9"/>
    <p:sldLayoutId id="2147484416" r:id="rId10"/>
    <p:sldLayoutId id="2147484417" r:id="rId11"/>
  </p:sldLayoutIdLst>
  <p:transition spd="med">
    <p:cover dir="rd"/>
  </p:transition>
  <p:txStyles>
    <p:titleStyle>
      <a:lvl1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+mj-lt"/>
          <a:ea typeface="+mj-ea"/>
          <a:cs typeface="+mj-cs"/>
        </a:defRPr>
      </a:lvl1pPr>
      <a:lvl2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2pPr>
      <a:lvl3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3pPr>
      <a:lvl4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4pPr>
      <a:lvl5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5pPr>
      <a:lvl6pPr marL="5111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6pPr>
      <a:lvl7pPr marL="9683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7pPr>
      <a:lvl8pPr marL="14255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8pPr>
      <a:lvl9pPr marL="18827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9pPr>
    </p:titleStyle>
    <p:bodyStyle>
      <a:lvl1pPr marL="292100" indent="-292100" algn="l" rtl="0" fontAlgn="base">
        <a:spcBef>
          <a:spcPct val="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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fontAlgn="base">
        <a:spcBef>
          <a:spcPts val="400"/>
        </a:spcBef>
        <a:spcAft>
          <a:spcPct val="0"/>
        </a:spcAft>
        <a:buClr>
          <a:schemeClr val="accent2"/>
        </a:buClr>
        <a:buSzPct val="90000"/>
        <a:buChar char="•"/>
        <a:defRPr sz="2600">
          <a:solidFill>
            <a:schemeClr val="tx1"/>
          </a:solidFill>
          <a:latin typeface="+mn-lt"/>
        </a:defRPr>
      </a:lvl2pPr>
      <a:lvl3pPr marL="822325" indent="-190500" algn="l" rtl="0" fontAlgn="base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300">
          <a:solidFill>
            <a:schemeClr val="tx1"/>
          </a:solidFill>
          <a:latin typeface="+mn-lt"/>
        </a:defRPr>
      </a:lvl3pPr>
      <a:lvl4pPr marL="1004888" indent="-182563" algn="l" rtl="0" fontAlgn="base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4pPr>
      <a:lvl5pPr marL="1187450" indent="-182563" algn="l" rtl="0" fontAlgn="base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5pPr>
      <a:lvl6pPr marL="1644650" indent="-182563" algn="l" rtl="0" fontAlgn="base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6pPr>
      <a:lvl7pPr marL="2101850" indent="-182563" algn="l" rtl="0" fontAlgn="base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7pPr>
      <a:lvl8pPr marL="2559050" indent="-182563" algn="l" rtl="0" fontAlgn="base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8pPr>
      <a:lvl9pPr marL="3016250" indent="-182563" algn="l" rtl="0" fontAlgn="base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3235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462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Дата 7"/>
          <p:cNvSpPr>
            <a:spLocks noGrp="1"/>
          </p:cNvSpPr>
          <p:nvPr>
            <p:ph type="dt" sz="half" idx="2"/>
          </p:nvPr>
        </p:nvSpPr>
        <p:spPr>
          <a:xfrm>
            <a:off x="5562600" y="6508750"/>
            <a:ext cx="3001963" cy="274638"/>
          </a:xfrm>
          <a:prstGeom prst="rect">
            <a:avLst/>
          </a:prstGeom>
        </p:spPr>
        <p:txBody>
          <a:bodyPr vert="horz" rtlCol="0"/>
          <a:lstStyle>
            <a:lvl1pPr>
              <a:defRPr sz="1300">
                <a:solidFill>
                  <a:schemeClr val="bg2">
                    <a:tint val="60000"/>
                    <a:satMod val="155000"/>
                  </a:schemeClr>
                </a:solidFill>
                <a:latin typeface="Times New Roman" pitchFamily="18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4"/>
          </p:nvPr>
        </p:nvSpPr>
        <p:spPr>
          <a:xfrm>
            <a:off x="8639175" y="6508750"/>
            <a:ext cx="463550" cy="274638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600" smtClean="0">
                <a:solidFill>
                  <a:schemeClr val="tx2">
                    <a:shade val="90000"/>
                  </a:schemeClr>
                </a:solidFill>
                <a:latin typeface="Times New Roman" pitchFamily="18" charset="0"/>
              </a:defRPr>
            </a:lvl1pPr>
            <a:extLst/>
          </a:lstStyle>
          <a:p>
            <a:pPr>
              <a:defRPr/>
            </a:pPr>
            <a:fld id="{3F5869F0-6786-48EE-B7F8-8112CFDBF3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1600200" y="6508750"/>
            <a:ext cx="3906838" cy="274638"/>
          </a:xfrm>
          <a:prstGeom prst="rect">
            <a:avLst/>
          </a:prstGeom>
        </p:spPr>
        <p:txBody>
          <a:bodyPr vert="horz" rtlCol="0"/>
          <a:lstStyle>
            <a:lvl1pPr algn="r">
              <a:defRPr sz="1300">
                <a:solidFill>
                  <a:schemeClr val="bg2">
                    <a:tint val="60000"/>
                    <a:satMod val="155000"/>
                  </a:schemeClr>
                </a:solidFill>
                <a:latin typeface="Times New Roman" pitchFamily="18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418" r:id="rId1"/>
    <p:sldLayoutId id="2147484419" r:id="rId2"/>
    <p:sldLayoutId id="2147484420" r:id="rId3"/>
    <p:sldLayoutId id="2147484421" r:id="rId4"/>
    <p:sldLayoutId id="2147484422" r:id="rId5"/>
    <p:sldLayoutId id="2147484423" r:id="rId6"/>
    <p:sldLayoutId id="2147484424" r:id="rId7"/>
    <p:sldLayoutId id="2147484425" r:id="rId8"/>
    <p:sldLayoutId id="2147484426" r:id="rId9"/>
    <p:sldLayoutId id="2147484427" r:id="rId10"/>
    <p:sldLayoutId id="2147484428" r:id="rId11"/>
  </p:sldLayoutIdLst>
  <p:transition spd="med">
    <p:cover dir="rd"/>
  </p:transition>
  <p:txStyles>
    <p:titleStyle>
      <a:lvl1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+mj-lt"/>
          <a:ea typeface="+mj-ea"/>
          <a:cs typeface="+mj-cs"/>
        </a:defRPr>
      </a:lvl1pPr>
      <a:lvl2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2pPr>
      <a:lvl3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3pPr>
      <a:lvl4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4pPr>
      <a:lvl5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5pPr>
      <a:lvl6pPr marL="5111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6pPr>
      <a:lvl7pPr marL="9683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7pPr>
      <a:lvl8pPr marL="14255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8pPr>
      <a:lvl9pPr marL="18827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9pPr>
    </p:titleStyle>
    <p:bodyStyle>
      <a:lvl1pPr marL="292100" indent="-292100" algn="l" rtl="0" fontAlgn="base">
        <a:spcBef>
          <a:spcPct val="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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fontAlgn="base">
        <a:spcBef>
          <a:spcPts val="400"/>
        </a:spcBef>
        <a:spcAft>
          <a:spcPct val="0"/>
        </a:spcAft>
        <a:buClr>
          <a:schemeClr val="accent2"/>
        </a:buClr>
        <a:buSzPct val="90000"/>
        <a:buChar char="•"/>
        <a:defRPr sz="2600">
          <a:solidFill>
            <a:schemeClr val="tx1"/>
          </a:solidFill>
          <a:latin typeface="+mn-lt"/>
        </a:defRPr>
      </a:lvl2pPr>
      <a:lvl3pPr marL="822325" indent="-190500" algn="l" rtl="0" fontAlgn="base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300">
          <a:solidFill>
            <a:schemeClr val="tx1"/>
          </a:solidFill>
          <a:latin typeface="+mn-lt"/>
        </a:defRPr>
      </a:lvl3pPr>
      <a:lvl4pPr marL="1004888" indent="-182563" algn="l" rtl="0" fontAlgn="base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4pPr>
      <a:lvl5pPr marL="1187450" indent="-182563" algn="l" rtl="0" fontAlgn="base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5pPr>
      <a:lvl6pPr marL="1644650" indent="-182563" algn="l" rtl="0" fontAlgn="base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6pPr>
      <a:lvl7pPr marL="2101850" indent="-182563" algn="l" rtl="0" fontAlgn="base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7pPr>
      <a:lvl8pPr marL="2559050" indent="-182563" algn="l" rtl="0" fontAlgn="base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8pPr>
      <a:lvl9pPr marL="3016250" indent="-182563" algn="l" rtl="0" fontAlgn="base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000000"/>
            </a:gs>
            <a:gs pos="64999">
              <a:srgbClr val="000000"/>
            </a:gs>
            <a:gs pos="100000">
              <a:srgbClr val="5A77A9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4" name="Прямоугольник 23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6" name="Прямоугольник 25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7" name="Прямоугольник 26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8" name="Прямоугольник 27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4268" name="Текст 12"/>
          <p:cNvSpPr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9" name="Дата 27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>
              <a:defRPr sz="1100">
                <a:solidFill>
                  <a:schemeClr val="tx2"/>
                </a:solidFill>
                <a:latin typeface="Times New Roman" pitchFamily="18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30" name="Нижний колонтитул 16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>
              <a:defRPr sz="1100">
                <a:solidFill>
                  <a:schemeClr val="tx2"/>
                </a:solidFill>
                <a:latin typeface="Times New Roman" pitchFamily="18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31" name="Номер слайда 28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>
              <a:defRPr sz="1200">
                <a:solidFill>
                  <a:schemeClr val="tx2"/>
                </a:solidFill>
                <a:latin typeface="Times New Roman" pitchFamily="18" charset="0"/>
              </a:defRPr>
            </a:lvl1pPr>
            <a:extLst/>
          </a:lstStyle>
          <a:p>
            <a:pPr>
              <a:defRPr/>
            </a:pPr>
            <a:fld id="{F1F19833-3C0B-46F2-B945-AD8C7FAC5F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429" r:id="rId1"/>
    <p:sldLayoutId id="2147484430" r:id="rId2"/>
    <p:sldLayoutId id="2147484431" r:id="rId3"/>
    <p:sldLayoutId id="2147484432" r:id="rId4"/>
    <p:sldLayoutId id="2147484433" r:id="rId5"/>
    <p:sldLayoutId id="2147484434" r:id="rId6"/>
    <p:sldLayoutId id="2147484435" r:id="rId7"/>
    <p:sldLayoutId id="2147484436" r:id="rId8"/>
    <p:sldLayoutId id="2147484437" r:id="rId9"/>
    <p:sldLayoutId id="2147484438" r:id="rId10"/>
    <p:sldLayoutId id="2147484439" r:id="rId11"/>
  </p:sldLayoutIdLst>
  <p:transition spd="med">
    <p:cover dir="rd"/>
  </p:transition>
  <p:txStyles>
    <p:titleStyle>
      <a:lvl1pPr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9pPr>
    </p:titleStyle>
    <p:bodyStyle>
      <a:lvl1pPr marL="411163" indent="-342900" algn="l" rtl="0" fontAlgn="base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2600">
          <a:solidFill>
            <a:schemeClr val="tx1"/>
          </a:solidFill>
          <a:latin typeface="+mn-lt"/>
        </a:defRPr>
      </a:lvl2pPr>
      <a:lvl3pPr marL="995363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2400">
          <a:solidFill>
            <a:schemeClr val="tx1"/>
          </a:solidFill>
          <a:latin typeface="+mn-lt"/>
        </a:defRPr>
      </a:lvl3pPr>
      <a:lvl4pPr marL="1260475" indent="-228600" algn="l" rtl="0" fontAlgn="base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2200">
          <a:solidFill>
            <a:schemeClr val="tx1"/>
          </a:solidFill>
          <a:latin typeface="+mn-lt"/>
        </a:defRPr>
      </a:lvl4pPr>
      <a:lvl5pPr marL="1481138" indent="-209550" algn="l" rtl="0" fontAlgn="base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5pPr>
      <a:lvl6pPr marL="1938338" indent="-209550" algn="l" rtl="0" fontAlgn="base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6pPr>
      <a:lvl7pPr marL="2395538" indent="-209550" algn="l" rtl="0" fontAlgn="base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7pPr>
      <a:lvl8pPr marL="2852738" indent="-209550" algn="l" rtl="0" fontAlgn="base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8pPr>
      <a:lvl9pPr marL="3309938" indent="-209550" algn="l" rtl="0" fontAlgn="base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000000"/>
            </a:gs>
            <a:gs pos="64999">
              <a:srgbClr val="000000"/>
            </a:gs>
            <a:gs pos="100000">
              <a:srgbClr val="5A77A9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latin typeface="Times New Roman" pitchFamily="18" charset="0"/>
            </a:endParaRPr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latin typeface="Times New Roman" pitchFamily="18" charset="0"/>
            </a:endParaRPr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latin typeface="Times New Roman" pitchFamily="18" charset="0"/>
            </a:endParaRPr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latin typeface="Times New Roman" pitchFamily="18" charset="0"/>
            </a:endParaRPr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latin typeface="Times New Roman" pitchFamily="18" charset="0"/>
            </a:endParaRPr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latin typeface="Times New Roman" pitchFamily="18" charset="0"/>
            </a:endParaRPr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latin typeface="Times New Roman" pitchFamily="18" charset="0"/>
            </a:endParaRPr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latin typeface="Times New Roman" pitchFamily="18" charset="0"/>
            </a:endParaRPr>
          </a:p>
        </p:txBody>
      </p:sp>
      <p:sp>
        <p:nvSpPr>
          <p:cNvPr id="28" name="Полилиния 27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latin typeface="Times New Roman" pitchFamily="18" charset="0"/>
            </a:endParaRPr>
          </a:p>
        </p:txBody>
      </p:sp>
      <p:sp>
        <p:nvSpPr>
          <p:cNvPr id="29" name="Полилиния 28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latin typeface="Times New Roman" pitchFamily="18" charset="0"/>
            </a:endParaRPr>
          </a:p>
        </p:txBody>
      </p:sp>
      <p:sp>
        <p:nvSpPr>
          <p:cNvPr id="30" name="Полилиния 29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latin typeface="Times New Roman" pitchFamily="18" charset="0"/>
            </a:endParaRPr>
          </a:p>
        </p:txBody>
      </p:sp>
      <p:sp>
        <p:nvSpPr>
          <p:cNvPr id="31" name="Полилиния 30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latin typeface="Times New Roman" pitchFamily="18" charset="0"/>
            </a:endParaRPr>
          </a:p>
        </p:txBody>
      </p:sp>
      <p:sp>
        <p:nvSpPr>
          <p:cNvPr id="32" name="Полилиния 31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latin typeface="Times New Roman" pitchFamily="18" charset="0"/>
            </a:endParaRPr>
          </a:p>
        </p:txBody>
      </p:sp>
      <p:sp>
        <p:nvSpPr>
          <p:cNvPr id="33" name="Полилиния 32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latin typeface="Times New Roman" pitchFamily="18" charset="0"/>
            </a:endParaRPr>
          </a:p>
        </p:txBody>
      </p:sp>
      <p:sp>
        <p:nvSpPr>
          <p:cNvPr id="34" name="Полилиния 33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latin typeface="Times New Roman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6" name="Прямоугольник 35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37" name="Прямоугольник 36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38" name="Прямоугольник 37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9" name="Прямоугольник 38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5313" name="Текст 12"/>
          <p:cNvSpPr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1" name="Дата 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>
              <a:defRPr sz="1100">
                <a:solidFill>
                  <a:schemeClr val="tx2"/>
                </a:solidFill>
                <a:latin typeface="Times New Roman" pitchFamily="18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2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>
              <a:defRPr sz="1100">
                <a:solidFill>
                  <a:schemeClr val="tx2"/>
                </a:solidFill>
                <a:latin typeface="Times New Roman" pitchFamily="18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3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>
              <a:defRPr sz="1200">
                <a:solidFill>
                  <a:schemeClr val="tx2"/>
                </a:solidFill>
                <a:latin typeface="Times New Roman" pitchFamily="18" charset="0"/>
              </a:defRPr>
            </a:lvl1pPr>
            <a:extLst/>
          </a:lstStyle>
          <a:p>
            <a:pPr>
              <a:defRPr/>
            </a:pPr>
            <a:fld id="{3406B8E2-F93A-410E-8C44-E97FDBF7EA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440" r:id="rId1"/>
    <p:sldLayoutId id="2147484441" r:id="rId2"/>
    <p:sldLayoutId id="2147484442" r:id="rId3"/>
    <p:sldLayoutId id="2147484443" r:id="rId4"/>
    <p:sldLayoutId id="2147484444" r:id="rId5"/>
    <p:sldLayoutId id="2147484445" r:id="rId6"/>
    <p:sldLayoutId id="2147484446" r:id="rId7"/>
    <p:sldLayoutId id="2147484447" r:id="rId8"/>
    <p:sldLayoutId id="2147484448" r:id="rId9"/>
    <p:sldLayoutId id="2147484449" r:id="rId10"/>
    <p:sldLayoutId id="2147484450" r:id="rId11"/>
  </p:sldLayoutIdLst>
  <p:transition spd="med">
    <p:cover dir="rd"/>
  </p:transition>
  <p:txStyles>
    <p:titleStyle>
      <a:lvl1pPr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9pPr>
    </p:titleStyle>
    <p:bodyStyle>
      <a:lvl1pPr marL="411163" indent="-342900" algn="l" rtl="0" fontAlgn="base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2600">
          <a:solidFill>
            <a:schemeClr val="tx1"/>
          </a:solidFill>
          <a:latin typeface="+mn-lt"/>
        </a:defRPr>
      </a:lvl2pPr>
      <a:lvl3pPr marL="995363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2400">
          <a:solidFill>
            <a:schemeClr val="tx1"/>
          </a:solidFill>
          <a:latin typeface="+mn-lt"/>
        </a:defRPr>
      </a:lvl3pPr>
      <a:lvl4pPr marL="1260475" indent="-228600" algn="l" rtl="0" fontAlgn="base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2200">
          <a:solidFill>
            <a:schemeClr val="tx1"/>
          </a:solidFill>
          <a:latin typeface="+mn-lt"/>
        </a:defRPr>
      </a:lvl4pPr>
      <a:lvl5pPr marL="1481138" indent="-209550" algn="l" rtl="0" fontAlgn="base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5pPr>
      <a:lvl6pPr marL="1938338" indent="-209550" algn="l" rtl="0" fontAlgn="base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6pPr>
      <a:lvl7pPr marL="2395538" indent="-209550" algn="l" rtl="0" fontAlgn="base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7pPr>
      <a:lvl8pPr marL="2852738" indent="-209550" algn="l" rtl="0" fontAlgn="base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8pPr>
      <a:lvl9pPr marL="3309938" indent="-209550" algn="l" rtl="0" fontAlgn="base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000000"/>
            </a:gs>
            <a:gs pos="64999">
              <a:srgbClr val="000000"/>
            </a:gs>
            <a:gs pos="100000">
              <a:srgbClr val="5A77A9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6307" name="Текст 12"/>
          <p:cNvSpPr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8" name="Дата 4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>
              <a:defRPr sz="1100">
                <a:solidFill>
                  <a:schemeClr val="tx2"/>
                </a:solidFill>
                <a:latin typeface="Times New Roman" pitchFamily="18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9" name="Нижний колонтитул 5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>
              <a:defRPr sz="1100">
                <a:solidFill>
                  <a:schemeClr val="tx2"/>
                </a:solidFill>
                <a:latin typeface="Times New Roman" pitchFamily="18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0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>
              <a:defRPr sz="1200">
                <a:solidFill>
                  <a:schemeClr val="tx2"/>
                </a:solidFill>
                <a:latin typeface="Times New Roman" pitchFamily="18" charset="0"/>
              </a:defRPr>
            </a:lvl1pPr>
            <a:extLst/>
          </a:lstStyle>
          <a:p>
            <a:pPr>
              <a:defRPr/>
            </a:pPr>
            <a:fld id="{62827695-00DF-4DD5-BDE4-BA24337A83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451" r:id="rId1"/>
    <p:sldLayoutId id="2147484452" r:id="rId2"/>
    <p:sldLayoutId id="2147484453" r:id="rId3"/>
    <p:sldLayoutId id="2147484454" r:id="rId4"/>
    <p:sldLayoutId id="2147484455" r:id="rId5"/>
    <p:sldLayoutId id="2147484456" r:id="rId6"/>
    <p:sldLayoutId id="2147484457" r:id="rId7"/>
    <p:sldLayoutId id="2147484458" r:id="rId8"/>
    <p:sldLayoutId id="2147484459" r:id="rId9"/>
    <p:sldLayoutId id="2147484460" r:id="rId10"/>
    <p:sldLayoutId id="2147484461" r:id="rId11"/>
  </p:sldLayoutIdLst>
  <p:transition spd="med">
    <p:cover dir="rd"/>
  </p:transition>
  <p:txStyles>
    <p:titleStyle>
      <a:lvl1pPr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9pPr>
    </p:titleStyle>
    <p:bodyStyle>
      <a:lvl1pPr marL="411163" indent="-342900" algn="l" rtl="0" fontAlgn="base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2600">
          <a:solidFill>
            <a:schemeClr val="tx1"/>
          </a:solidFill>
          <a:latin typeface="+mn-lt"/>
        </a:defRPr>
      </a:lvl2pPr>
      <a:lvl3pPr marL="995363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2400">
          <a:solidFill>
            <a:schemeClr val="tx1"/>
          </a:solidFill>
          <a:latin typeface="+mn-lt"/>
        </a:defRPr>
      </a:lvl3pPr>
      <a:lvl4pPr marL="1260475" indent="-228600" algn="l" rtl="0" fontAlgn="base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2200">
          <a:solidFill>
            <a:schemeClr val="tx1"/>
          </a:solidFill>
          <a:latin typeface="+mn-lt"/>
        </a:defRPr>
      </a:lvl4pPr>
      <a:lvl5pPr marL="1481138" indent="-209550" algn="l" rtl="0" fontAlgn="base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5pPr>
      <a:lvl6pPr marL="1938338" indent="-209550" algn="l" rtl="0" fontAlgn="base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6pPr>
      <a:lvl7pPr marL="2395538" indent="-209550" algn="l" rtl="0" fontAlgn="base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7pPr>
      <a:lvl8pPr marL="2852738" indent="-209550" algn="l" rtl="0" fontAlgn="base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8pPr>
      <a:lvl9pPr marL="3309938" indent="-209550" algn="l" rtl="0" fontAlgn="base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000000"/>
            </a:gs>
            <a:gs pos="64999">
              <a:srgbClr val="000000"/>
            </a:gs>
            <a:gs pos="100000">
              <a:srgbClr val="5A77A9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4" name="Прямоугольник 23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5" name="Прямоугольник 24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6" name="Прямоугольник 25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7" name="Прямоугольник 26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8" name="Прямоугольник 27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7341" name="Текст 12"/>
          <p:cNvSpPr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30" name="Дата 6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>
              <a:defRPr sz="1100">
                <a:solidFill>
                  <a:schemeClr val="tx2"/>
                </a:solidFill>
                <a:latin typeface="Times New Roman" pitchFamily="18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31" name="Нижний колонтитул 7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>
              <a:defRPr sz="1100">
                <a:solidFill>
                  <a:schemeClr val="tx2"/>
                </a:solidFill>
                <a:latin typeface="Times New Roman" pitchFamily="18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32" name="Номер слайда 8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>
              <a:defRPr sz="1200">
                <a:solidFill>
                  <a:schemeClr val="tx2"/>
                </a:solidFill>
                <a:latin typeface="Times New Roman" pitchFamily="18" charset="0"/>
              </a:defRPr>
            </a:lvl1pPr>
            <a:extLst/>
          </a:lstStyle>
          <a:p>
            <a:pPr>
              <a:defRPr/>
            </a:pPr>
            <a:fld id="{4FD25359-75BA-457D-9252-C1EAA37802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462" r:id="rId1"/>
    <p:sldLayoutId id="2147484463" r:id="rId2"/>
    <p:sldLayoutId id="2147484464" r:id="rId3"/>
    <p:sldLayoutId id="2147484465" r:id="rId4"/>
    <p:sldLayoutId id="2147484466" r:id="rId5"/>
    <p:sldLayoutId id="2147484467" r:id="rId6"/>
    <p:sldLayoutId id="2147484468" r:id="rId7"/>
    <p:sldLayoutId id="2147484469" r:id="rId8"/>
    <p:sldLayoutId id="2147484470" r:id="rId9"/>
    <p:sldLayoutId id="2147484471" r:id="rId10"/>
    <p:sldLayoutId id="2147484472" r:id="rId11"/>
  </p:sldLayoutIdLst>
  <p:transition spd="med">
    <p:cover dir="rd"/>
  </p:transition>
  <p:txStyles>
    <p:titleStyle>
      <a:lvl1pPr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9pPr>
    </p:titleStyle>
    <p:bodyStyle>
      <a:lvl1pPr marL="411163" indent="-342900" algn="l" rtl="0" fontAlgn="base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2600">
          <a:solidFill>
            <a:schemeClr val="tx1"/>
          </a:solidFill>
          <a:latin typeface="+mn-lt"/>
        </a:defRPr>
      </a:lvl2pPr>
      <a:lvl3pPr marL="995363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2400">
          <a:solidFill>
            <a:schemeClr val="tx1"/>
          </a:solidFill>
          <a:latin typeface="+mn-lt"/>
        </a:defRPr>
      </a:lvl3pPr>
      <a:lvl4pPr marL="1260475" indent="-228600" algn="l" rtl="0" fontAlgn="base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2200">
          <a:solidFill>
            <a:schemeClr val="tx1"/>
          </a:solidFill>
          <a:latin typeface="+mn-lt"/>
        </a:defRPr>
      </a:lvl4pPr>
      <a:lvl5pPr marL="1481138" indent="-209550" algn="l" rtl="0" fontAlgn="base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5pPr>
      <a:lvl6pPr marL="1938338" indent="-209550" algn="l" rtl="0" fontAlgn="base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6pPr>
      <a:lvl7pPr marL="2395538" indent="-209550" algn="l" rtl="0" fontAlgn="base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7pPr>
      <a:lvl8pPr marL="2852738" indent="-209550" algn="l" rtl="0" fontAlgn="base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8pPr>
      <a:lvl9pPr marL="3309938" indent="-209550" algn="l" rtl="0" fontAlgn="base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9525" y="685800"/>
            <a:ext cx="70866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Нажмите кнопку, чтобы изменить стиль основного заголовка</a:t>
            </a:r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9525" y="1600200"/>
            <a:ext cx="5257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Нажмите кнопку, чтобы изменить стили основного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720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29375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720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29375"/>
            <a:ext cx="2895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720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29375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fld id="{D458E85E-0411-4BB9-BA98-D9AC9FADFEDE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</p:sldLayoutIdLst>
  <p:transition spd="med">
    <p:cover dir="rd"/>
  </p:transition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000000"/>
            </a:gs>
            <a:gs pos="64999">
              <a:srgbClr val="000000"/>
            </a:gs>
            <a:gs pos="100000">
              <a:srgbClr val="5A77A9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8355" name="Текст 12"/>
          <p:cNvSpPr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8" name="Дата 1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>
              <a:defRPr sz="1100">
                <a:solidFill>
                  <a:schemeClr val="tx2"/>
                </a:solidFill>
                <a:latin typeface="Times New Roman" pitchFamily="18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9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>
              <a:defRPr sz="1100">
                <a:solidFill>
                  <a:schemeClr val="tx2"/>
                </a:solidFill>
                <a:latin typeface="Times New Roman" pitchFamily="18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0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>
              <a:defRPr sz="1200">
                <a:solidFill>
                  <a:schemeClr val="tx2"/>
                </a:solidFill>
                <a:latin typeface="Times New Roman" pitchFamily="18" charset="0"/>
              </a:defRPr>
            </a:lvl1pPr>
            <a:extLst/>
          </a:lstStyle>
          <a:p>
            <a:pPr>
              <a:defRPr/>
            </a:pPr>
            <a:fld id="{84E27166-E2E0-44D7-8166-F26257CE24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473" r:id="rId1"/>
    <p:sldLayoutId id="2147484474" r:id="rId2"/>
    <p:sldLayoutId id="2147484475" r:id="rId3"/>
    <p:sldLayoutId id="2147484476" r:id="rId4"/>
    <p:sldLayoutId id="2147484477" r:id="rId5"/>
    <p:sldLayoutId id="2147484478" r:id="rId6"/>
    <p:sldLayoutId id="2147484479" r:id="rId7"/>
    <p:sldLayoutId id="2147484480" r:id="rId8"/>
    <p:sldLayoutId id="2147484481" r:id="rId9"/>
    <p:sldLayoutId id="2147484482" r:id="rId10"/>
    <p:sldLayoutId id="2147484483" r:id="rId11"/>
  </p:sldLayoutIdLst>
  <p:transition spd="med">
    <p:cover dir="rd"/>
  </p:transition>
  <p:txStyles>
    <p:titleStyle>
      <a:lvl1pPr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9pPr>
    </p:titleStyle>
    <p:bodyStyle>
      <a:lvl1pPr marL="411163" indent="-342900" algn="l" rtl="0" fontAlgn="base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2600">
          <a:solidFill>
            <a:schemeClr val="tx1"/>
          </a:solidFill>
          <a:latin typeface="+mn-lt"/>
        </a:defRPr>
      </a:lvl2pPr>
      <a:lvl3pPr marL="995363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2400">
          <a:solidFill>
            <a:schemeClr val="tx1"/>
          </a:solidFill>
          <a:latin typeface="+mn-lt"/>
        </a:defRPr>
      </a:lvl3pPr>
      <a:lvl4pPr marL="1260475" indent="-228600" algn="l" rtl="0" fontAlgn="base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2200">
          <a:solidFill>
            <a:schemeClr val="tx1"/>
          </a:solidFill>
          <a:latin typeface="+mn-lt"/>
        </a:defRPr>
      </a:lvl4pPr>
      <a:lvl5pPr marL="1481138" indent="-209550" algn="l" rtl="0" fontAlgn="base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5pPr>
      <a:lvl6pPr marL="1938338" indent="-209550" algn="l" rtl="0" fontAlgn="base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6pPr>
      <a:lvl7pPr marL="2395538" indent="-209550" algn="l" rtl="0" fontAlgn="base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7pPr>
      <a:lvl8pPr marL="2852738" indent="-209550" algn="l" rtl="0" fontAlgn="base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8pPr>
      <a:lvl9pPr marL="3309938" indent="-209550" algn="l" rtl="0" fontAlgn="base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000000"/>
            </a:gs>
            <a:gs pos="64999">
              <a:srgbClr val="000000"/>
            </a:gs>
            <a:gs pos="100000">
              <a:srgbClr val="5A77A9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29389" name="Группа 19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21" name="Прямая соединительная линия 20"/>
            <p:cNvCxnSpPr/>
            <p:nvPr/>
          </p:nvCxnSpPr>
          <p:spPr>
            <a:xfrm rot="16200000">
              <a:off x="6663593" y="13003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 rot="5400000" flipH="1">
              <a:off x="6744513" y="1299332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9393" name="Группа 25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27" name="Прямая соединительная линия 26"/>
            <p:cNvCxnSpPr/>
            <p:nvPr/>
          </p:nvCxnSpPr>
          <p:spPr>
            <a:xfrm rot="16200000">
              <a:off x="6663593" y="13003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 rot="5400000" flipH="1">
              <a:off x="6744513" y="1299332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9397" name="Группа 29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31" name="Прямая соединительная линия 30"/>
            <p:cNvCxnSpPr/>
            <p:nvPr/>
          </p:nvCxnSpPr>
          <p:spPr>
            <a:xfrm rot="16200000">
              <a:off x="6663592" y="1300307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 rot="5400000" flipH="1">
              <a:off x="6744512" y="1299332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9402" name="Текст 12"/>
          <p:cNvSpPr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34" name="Дата 4"/>
          <p:cNvSpPr>
            <a:spLocks noGrp="1"/>
          </p:cNvSpPr>
          <p:nvPr>
            <p:ph type="dt" sz="half" idx="2"/>
          </p:nvPr>
        </p:nvSpPr>
        <p:spPr>
          <a:xfrm>
            <a:off x="6477000" y="55563"/>
            <a:ext cx="2133600" cy="365125"/>
          </a:xfrm>
          <a:prstGeom prst="rect">
            <a:avLst/>
          </a:prstGeom>
        </p:spPr>
        <p:txBody>
          <a:bodyPr vert="horz" anchor="b"/>
          <a:lstStyle>
            <a:lvl1pPr>
              <a:defRPr sz="1100">
                <a:solidFill>
                  <a:schemeClr val="tx2"/>
                </a:solidFill>
                <a:latin typeface="Times New Roman" pitchFamily="18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35" name="Нижний колонтитул 5"/>
          <p:cNvSpPr>
            <a:spLocks noGrp="1"/>
          </p:cNvSpPr>
          <p:nvPr>
            <p:ph type="ftr" sz="quarter" idx="3"/>
          </p:nvPr>
        </p:nvSpPr>
        <p:spPr>
          <a:xfrm>
            <a:off x="914400" y="55563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>
              <a:defRPr sz="1100">
                <a:solidFill>
                  <a:schemeClr val="tx2"/>
                </a:solidFill>
                <a:latin typeface="Times New Roman" pitchFamily="18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36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8610600" y="55563"/>
            <a:ext cx="457200" cy="365125"/>
          </a:xfrm>
          <a:prstGeom prst="rect">
            <a:avLst/>
          </a:prstGeom>
        </p:spPr>
        <p:txBody>
          <a:bodyPr vert="horz" anchor="b"/>
          <a:lstStyle>
            <a:lvl1pPr>
              <a:defRPr sz="1200">
                <a:solidFill>
                  <a:schemeClr val="tx2"/>
                </a:solidFill>
                <a:latin typeface="Times New Roman" pitchFamily="18" charset="0"/>
              </a:defRPr>
            </a:lvl1pPr>
            <a:extLst/>
          </a:lstStyle>
          <a:p>
            <a:pPr>
              <a:defRPr/>
            </a:pPr>
            <a:fld id="{0333D615-D66E-4F1E-B1BE-C767B7B327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484" r:id="rId1"/>
    <p:sldLayoutId id="2147484485" r:id="rId2"/>
    <p:sldLayoutId id="2147484486" r:id="rId3"/>
    <p:sldLayoutId id="2147484487" r:id="rId4"/>
    <p:sldLayoutId id="2147484488" r:id="rId5"/>
    <p:sldLayoutId id="2147484489" r:id="rId6"/>
    <p:sldLayoutId id="2147484490" r:id="rId7"/>
    <p:sldLayoutId id="2147484491" r:id="rId8"/>
    <p:sldLayoutId id="2147484492" r:id="rId9"/>
    <p:sldLayoutId id="2147484493" r:id="rId10"/>
    <p:sldLayoutId id="2147484494" r:id="rId11"/>
  </p:sldLayoutIdLst>
  <p:transition spd="med">
    <p:cover dir="rd"/>
  </p:transition>
  <p:txStyles>
    <p:titleStyle>
      <a:lvl1pPr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9pPr>
    </p:titleStyle>
    <p:bodyStyle>
      <a:lvl1pPr marL="411163" indent="-342900" algn="l" rtl="0" fontAlgn="base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2600">
          <a:solidFill>
            <a:schemeClr val="tx1"/>
          </a:solidFill>
          <a:latin typeface="+mn-lt"/>
        </a:defRPr>
      </a:lvl2pPr>
      <a:lvl3pPr marL="995363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2400">
          <a:solidFill>
            <a:schemeClr val="tx1"/>
          </a:solidFill>
          <a:latin typeface="+mn-lt"/>
        </a:defRPr>
      </a:lvl3pPr>
      <a:lvl4pPr marL="1260475" indent="-228600" algn="l" rtl="0" fontAlgn="base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2200">
          <a:solidFill>
            <a:schemeClr val="tx1"/>
          </a:solidFill>
          <a:latin typeface="+mn-lt"/>
        </a:defRPr>
      </a:lvl4pPr>
      <a:lvl5pPr marL="1481138" indent="-209550" algn="l" rtl="0" fontAlgn="base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5pPr>
      <a:lvl6pPr marL="1938338" indent="-209550" algn="l" rtl="0" fontAlgn="base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6pPr>
      <a:lvl7pPr marL="2395538" indent="-209550" algn="l" rtl="0" fontAlgn="base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7pPr>
      <a:lvl8pPr marL="2852738" indent="-209550" algn="l" rtl="0" fontAlgn="base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8pPr>
      <a:lvl9pPr marL="3309938" indent="-209550" algn="l" rtl="0" fontAlgn="base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1" name="Прямоугольник 10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3040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2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>
              <a:defRPr sz="1200">
                <a:solidFill>
                  <a:schemeClr val="tx1">
                    <a:tint val="95000"/>
                  </a:schemeClr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>
              <a:defRPr sz="1200">
                <a:solidFill>
                  <a:schemeClr val="tx1">
                    <a:tint val="95000"/>
                  </a:schemeClr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bIns="0" rtlCol="0" anchor="b"/>
          <a:lstStyle>
            <a:lvl1pPr algn="r">
              <a:defRPr sz="1200">
                <a:solidFill>
                  <a:schemeClr val="tx1">
                    <a:tint val="95000"/>
                  </a:schemeClr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F1955E44-1BA1-4E92-AA17-4EBCDEA7ED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495" r:id="rId1"/>
    <p:sldLayoutId id="2147484496" r:id="rId2"/>
    <p:sldLayoutId id="2147484497" r:id="rId3"/>
    <p:sldLayoutId id="2147484498" r:id="rId4"/>
    <p:sldLayoutId id="2147484499" r:id="rId5"/>
    <p:sldLayoutId id="2147484500" r:id="rId6"/>
    <p:sldLayoutId id="2147484501" r:id="rId7"/>
    <p:sldLayoutId id="2147484502" r:id="rId8"/>
    <p:sldLayoutId id="2147484503" r:id="rId9"/>
    <p:sldLayoutId id="2147484504" r:id="rId10"/>
    <p:sldLayoutId id="2147484505" r:id="rId11"/>
  </p:sldLayoutIdLst>
  <p:transition spd="med">
    <p:cover dir="rd"/>
  </p:transition>
  <p:txStyles>
    <p:titleStyle>
      <a:lvl1pPr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9pPr>
    </p:titleStyle>
    <p:bodyStyle>
      <a:lvl1pPr marL="438150" indent="-319088" algn="l" rtl="0" fontAlgn="base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>
          <a:solidFill>
            <a:schemeClr val="tx1"/>
          </a:solidFill>
          <a:latin typeface="+mn-lt"/>
        </a:defRPr>
      </a:lvl2pPr>
      <a:lvl3pPr marL="995363" indent="-228600" algn="l" rtl="0" fontAlgn="base">
        <a:spcBef>
          <a:spcPct val="20000"/>
        </a:spcBef>
        <a:spcAft>
          <a:spcPct val="0"/>
        </a:spcAft>
        <a:buClr>
          <a:srgbClr val="E66C7D"/>
        </a:buClr>
        <a:buFont typeface="Arial" charset="0"/>
        <a:buChar char="▪"/>
        <a:defRPr sz="2400">
          <a:solidFill>
            <a:schemeClr val="tx1"/>
          </a:solidFill>
          <a:latin typeface="+mn-lt"/>
        </a:defRPr>
      </a:lvl3pPr>
      <a:lvl4pPr marL="1216025" indent="-182563" algn="l" rtl="0" fontAlgn="base">
        <a:spcBef>
          <a:spcPct val="20000"/>
        </a:spcBef>
        <a:spcAft>
          <a:spcPct val="0"/>
        </a:spcAft>
        <a:buClr>
          <a:srgbClr val="6BB76D"/>
        </a:buClr>
        <a:buFont typeface="Arial" charset="0"/>
        <a:buChar char="▪"/>
        <a:defRPr sz="2000">
          <a:solidFill>
            <a:schemeClr val="tx1"/>
          </a:solidFill>
          <a:latin typeface="+mn-lt"/>
        </a:defRPr>
      </a:lvl4pPr>
      <a:lvl5pPr marL="1425575" indent="-182563" algn="l" rtl="0" fontAlgn="base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sz="2000">
          <a:solidFill>
            <a:schemeClr val="tx1"/>
          </a:solidFill>
          <a:latin typeface="+mn-lt"/>
        </a:defRPr>
      </a:lvl5pPr>
      <a:lvl6pPr marL="1882775" indent="-182563" algn="l" rtl="0" fontAlgn="base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sz="2000">
          <a:solidFill>
            <a:schemeClr val="tx1"/>
          </a:solidFill>
          <a:latin typeface="+mn-lt"/>
        </a:defRPr>
      </a:lvl6pPr>
      <a:lvl7pPr marL="2339975" indent="-182563" algn="l" rtl="0" fontAlgn="base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sz="2000">
          <a:solidFill>
            <a:schemeClr val="tx1"/>
          </a:solidFill>
          <a:latin typeface="+mn-lt"/>
        </a:defRPr>
      </a:lvl7pPr>
      <a:lvl8pPr marL="2797175" indent="-182563" algn="l" rtl="0" fontAlgn="base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sz="2000">
          <a:solidFill>
            <a:schemeClr val="tx1"/>
          </a:solidFill>
          <a:latin typeface="+mn-lt"/>
        </a:defRPr>
      </a:lvl8pPr>
      <a:lvl9pPr marL="3254375" indent="-182563" algn="l" rtl="0" fontAlgn="base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1" name="Прямоугольник 10"/>
          <p:cNvSpPr/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3142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2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>
              <a:defRPr sz="1200">
                <a:solidFill>
                  <a:schemeClr val="tx1">
                    <a:tint val="95000"/>
                  </a:schemeClr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>
              <a:defRPr sz="1200">
                <a:solidFill>
                  <a:schemeClr val="tx1">
                    <a:tint val="95000"/>
                  </a:schemeClr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bIns="0" rtlCol="0" anchor="b"/>
          <a:lstStyle>
            <a:lvl1pPr algn="r">
              <a:defRPr sz="1200">
                <a:solidFill>
                  <a:schemeClr val="tx1">
                    <a:tint val="95000"/>
                  </a:schemeClr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1A9C379F-5275-4822-A1F5-7F85CF67E0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506" r:id="rId1"/>
    <p:sldLayoutId id="2147484507" r:id="rId2"/>
    <p:sldLayoutId id="2147484508" r:id="rId3"/>
    <p:sldLayoutId id="2147484509" r:id="rId4"/>
    <p:sldLayoutId id="2147484510" r:id="rId5"/>
    <p:sldLayoutId id="2147484511" r:id="rId6"/>
    <p:sldLayoutId id="2147484512" r:id="rId7"/>
    <p:sldLayoutId id="2147484513" r:id="rId8"/>
    <p:sldLayoutId id="2147484514" r:id="rId9"/>
    <p:sldLayoutId id="2147484515" r:id="rId10"/>
    <p:sldLayoutId id="2147484516" r:id="rId11"/>
  </p:sldLayoutIdLst>
  <p:transition spd="med">
    <p:cover dir="rd"/>
  </p:transition>
  <p:txStyles>
    <p:titleStyle>
      <a:lvl1pPr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9pPr>
    </p:titleStyle>
    <p:bodyStyle>
      <a:lvl1pPr marL="438150" indent="-319088" algn="l" rtl="0" fontAlgn="base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>
          <a:solidFill>
            <a:schemeClr val="tx1"/>
          </a:solidFill>
          <a:latin typeface="+mn-lt"/>
        </a:defRPr>
      </a:lvl2pPr>
      <a:lvl3pPr marL="995363" indent="-228600" algn="l" rtl="0" fontAlgn="base">
        <a:spcBef>
          <a:spcPct val="20000"/>
        </a:spcBef>
        <a:spcAft>
          <a:spcPct val="0"/>
        </a:spcAft>
        <a:buClr>
          <a:srgbClr val="E66C7D"/>
        </a:buClr>
        <a:buFont typeface="Arial" charset="0"/>
        <a:buChar char="▪"/>
        <a:defRPr sz="2400">
          <a:solidFill>
            <a:schemeClr val="tx1"/>
          </a:solidFill>
          <a:latin typeface="+mn-lt"/>
        </a:defRPr>
      </a:lvl3pPr>
      <a:lvl4pPr marL="1216025" indent="-182563" algn="l" rtl="0" fontAlgn="base">
        <a:spcBef>
          <a:spcPct val="20000"/>
        </a:spcBef>
        <a:spcAft>
          <a:spcPct val="0"/>
        </a:spcAft>
        <a:buClr>
          <a:srgbClr val="6BB76D"/>
        </a:buClr>
        <a:buFont typeface="Arial" charset="0"/>
        <a:buChar char="▪"/>
        <a:defRPr sz="2000">
          <a:solidFill>
            <a:schemeClr val="tx1"/>
          </a:solidFill>
          <a:latin typeface="+mn-lt"/>
        </a:defRPr>
      </a:lvl4pPr>
      <a:lvl5pPr marL="1425575" indent="-182563" algn="l" rtl="0" fontAlgn="base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sz="2000">
          <a:solidFill>
            <a:schemeClr val="tx1"/>
          </a:solidFill>
          <a:latin typeface="+mn-lt"/>
        </a:defRPr>
      </a:lvl5pPr>
      <a:lvl6pPr marL="1882775" indent="-182563" algn="l" rtl="0" fontAlgn="base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sz="2000">
          <a:solidFill>
            <a:schemeClr val="tx1"/>
          </a:solidFill>
          <a:latin typeface="+mn-lt"/>
        </a:defRPr>
      </a:lvl6pPr>
      <a:lvl7pPr marL="2339975" indent="-182563" algn="l" rtl="0" fontAlgn="base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sz="2000">
          <a:solidFill>
            <a:schemeClr val="tx1"/>
          </a:solidFill>
          <a:latin typeface="+mn-lt"/>
        </a:defRPr>
      </a:lvl7pPr>
      <a:lvl8pPr marL="2797175" indent="-182563" algn="l" rtl="0" fontAlgn="base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sz="2000">
          <a:solidFill>
            <a:schemeClr val="tx1"/>
          </a:solidFill>
          <a:latin typeface="+mn-lt"/>
        </a:defRPr>
      </a:lvl8pPr>
      <a:lvl9pPr marL="3254375" indent="-182563" algn="l" rtl="0" fontAlgn="base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324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Дата 1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>
              <a:defRPr sz="1200">
                <a:solidFill>
                  <a:schemeClr val="tx1">
                    <a:tint val="95000"/>
                  </a:schemeClr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>
              <a:defRPr sz="1200">
                <a:solidFill>
                  <a:schemeClr val="tx1">
                    <a:tint val="95000"/>
                  </a:schemeClr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bIns="0" rtlCol="0" anchor="b"/>
          <a:lstStyle>
            <a:lvl1pPr algn="r">
              <a:defRPr sz="1200">
                <a:solidFill>
                  <a:schemeClr val="tx1">
                    <a:tint val="95000"/>
                  </a:schemeClr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DB33929C-42B8-4A3B-BE75-1962739E4C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17" r:id="rId1"/>
    <p:sldLayoutId id="2147484518" r:id="rId2"/>
    <p:sldLayoutId id="2147484519" r:id="rId3"/>
    <p:sldLayoutId id="2147484520" r:id="rId4"/>
    <p:sldLayoutId id="2147484521" r:id="rId5"/>
    <p:sldLayoutId id="2147484522" r:id="rId6"/>
    <p:sldLayoutId id="2147484523" r:id="rId7"/>
    <p:sldLayoutId id="2147484524" r:id="rId8"/>
    <p:sldLayoutId id="2147484525" r:id="rId9"/>
    <p:sldLayoutId id="2147484526" r:id="rId10"/>
    <p:sldLayoutId id="2147484527" r:id="rId11"/>
  </p:sldLayoutIdLst>
  <p:transition spd="med">
    <p:cover dir="rd"/>
  </p:transition>
  <p:txStyles>
    <p:titleStyle>
      <a:lvl1pPr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9pPr>
    </p:titleStyle>
    <p:bodyStyle>
      <a:lvl1pPr marL="438150" indent="-319088" algn="l" rtl="0" fontAlgn="base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>
          <a:solidFill>
            <a:schemeClr val="tx1"/>
          </a:solidFill>
          <a:latin typeface="+mn-lt"/>
        </a:defRPr>
      </a:lvl2pPr>
      <a:lvl3pPr marL="995363" indent="-228600" algn="l" rtl="0" fontAlgn="base">
        <a:spcBef>
          <a:spcPct val="20000"/>
        </a:spcBef>
        <a:spcAft>
          <a:spcPct val="0"/>
        </a:spcAft>
        <a:buClr>
          <a:srgbClr val="E66C7D"/>
        </a:buClr>
        <a:buFont typeface="Arial" charset="0"/>
        <a:buChar char="▪"/>
        <a:defRPr sz="2400">
          <a:solidFill>
            <a:schemeClr val="tx1"/>
          </a:solidFill>
          <a:latin typeface="+mn-lt"/>
        </a:defRPr>
      </a:lvl3pPr>
      <a:lvl4pPr marL="1216025" indent="-182563" algn="l" rtl="0" fontAlgn="base">
        <a:spcBef>
          <a:spcPct val="20000"/>
        </a:spcBef>
        <a:spcAft>
          <a:spcPct val="0"/>
        </a:spcAft>
        <a:buClr>
          <a:srgbClr val="6BB76D"/>
        </a:buClr>
        <a:buFont typeface="Arial" charset="0"/>
        <a:buChar char="▪"/>
        <a:defRPr sz="2000">
          <a:solidFill>
            <a:schemeClr val="tx1"/>
          </a:solidFill>
          <a:latin typeface="+mn-lt"/>
        </a:defRPr>
      </a:lvl4pPr>
      <a:lvl5pPr marL="1425575" indent="-182563" algn="l" rtl="0" fontAlgn="base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sz="2000">
          <a:solidFill>
            <a:schemeClr val="tx1"/>
          </a:solidFill>
          <a:latin typeface="+mn-lt"/>
        </a:defRPr>
      </a:lvl5pPr>
      <a:lvl6pPr marL="1882775" indent="-182563" algn="l" rtl="0" fontAlgn="base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sz="2000">
          <a:solidFill>
            <a:schemeClr val="tx1"/>
          </a:solidFill>
          <a:latin typeface="+mn-lt"/>
        </a:defRPr>
      </a:lvl6pPr>
      <a:lvl7pPr marL="2339975" indent="-182563" algn="l" rtl="0" fontAlgn="base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sz="2000">
          <a:solidFill>
            <a:schemeClr val="tx1"/>
          </a:solidFill>
          <a:latin typeface="+mn-lt"/>
        </a:defRPr>
      </a:lvl7pPr>
      <a:lvl8pPr marL="2797175" indent="-182563" algn="l" rtl="0" fontAlgn="base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sz="2000">
          <a:solidFill>
            <a:schemeClr val="tx1"/>
          </a:solidFill>
          <a:latin typeface="+mn-lt"/>
        </a:defRPr>
      </a:lvl8pPr>
      <a:lvl9pPr marL="3254375" indent="-182563" algn="l" rtl="0" fontAlgn="base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1" name="Прямоугольник 10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3347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2" name="Дата 4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>
              <a:defRPr sz="1200">
                <a:solidFill>
                  <a:schemeClr val="tx1">
                    <a:tint val="95000"/>
                  </a:schemeClr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ижний колонтитул 5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>
              <a:defRPr sz="1200">
                <a:solidFill>
                  <a:schemeClr val="tx1">
                    <a:tint val="95000"/>
                  </a:schemeClr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bIns="0" rtlCol="0" anchor="b"/>
          <a:lstStyle>
            <a:lvl1pPr algn="r">
              <a:defRPr sz="1200">
                <a:solidFill>
                  <a:schemeClr val="tx1">
                    <a:tint val="95000"/>
                  </a:schemeClr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F6C57983-D997-4561-8A72-EA1E3B58BC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28" r:id="rId1"/>
    <p:sldLayoutId id="2147484529" r:id="rId2"/>
    <p:sldLayoutId id="2147484530" r:id="rId3"/>
    <p:sldLayoutId id="2147484531" r:id="rId4"/>
    <p:sldLayoutId id="2147484532" r:id="rId5"/>
    <p:sldLayoutId id="2147484533" r:id="rId6"/>
    <p:sldLayoutId id="2147484534" r:id="rId7"/>
    <p:sldLayoutId id="2147484535" r:id="rId8"/>
    <p:sldLayoutId id="2147484536" r:id="rId9"/>
    <p:sldLayoutId id="2147484537" r:id="rId10"/>
    <p:sldLayoutId id="2147484538" r:id="rId11"/>
  </p:sldLayoutIdLst>
  <p:transition spd="med">
    <p:cover dir="rd"/>
  </p:transition>
  <p:txStyles>
    <p:titleStyle>
      <a:lvl1pPr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9pPr>
    </p:titleStyle>
    <p:bodyStyle>
      <a:lvl1pPr marL="438150" indent="-319088" algn="l" rtl="0" fontAlgn="base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>
          <a:solidFill>
            <a:schemeClr val="tx1"/>
          </a:solidFill>
          <a:latin typeface="+mn-lt"/>
        </a:defRPr>
      </a:lvl2pPr>
      <a:lvl3pPr marL="995363" indent="-228600" algn="l" rtl="0" fontAlgn="base">
        <a:spcBef>
          <a:spcPct val="20000"/>
        </a:spcBef>
        <a:spcAft>
          <a:spcPct val="0"/>
        </a:spcAft>
        <a:buClr>
          <a:srgbClr val="E66C7D"/>
        </a:buClr>
        <a:buFont typeface="Arial" charset="0"/>
        <a:buChar char="▪"/>
        <a:defRPr sz="2400">
          <a:solidFill>
            <a:schemeClr val="tx1"/>
          </a:solidFill>
          <a:latin typeface="+mn-lt"/>
        </a:defRPr>
      </a:lvl3pPr>
      <a:lvl4pPr marL="1216025" indent="-182563" algn="l" rtl="0" fontAlgn="base">
        <a:spcBef>
          <a:spcPct val="20000"/>
        </a:spcBef>
        <a:spcAft>
          <a:spcPct val="0"/>
        </a:spcAft>
        <a:buClr>
          <a:srgbClr val="6BB76D"/>
        </a:buClr>
        <a:buFont typeface="Arial" charset="0"/>
        <a:buChar char="▪"/>
        <a:defRPr sz="2000">
          <a:solidFill>
            <a:schemeClr val="tx1"/>
          </a:solidFill>
          <a:latin typeface="+mn-lt"/>
        </a:defRPr>
      </a:lvl4pPr>
      <a:lvl5pPr marL="1425575" indent="-182563" algn="l" rtl="0" fontAlgn="base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sz="2000">
          <a:solidFill>
            <a:schemeClr val="tx1"/>
          </a:solidFill>
          <a:latin typeface="+mn-lt"/>
        </a:defRPr>
      </a:lvl5pPr>
      <a:lvl6pPr marL="1882775" indent="-182563" algn="l" rtl="0" fontAlgn="base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sz="2000">
          <a:solidFill>
            <a:schemeClr val="tx1"/>
          </a:solidFill>
          <a:latin typeface="+mn-lt"/>
        </a:defRPr>
      </a:lvl6pPr>
      <a:lvl7pPr marL="2339975" indent="-182563" algn="l" rtl="0" fontAlgn="base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sz="2000">
          <a:solidFill>
            <a:schemeClr val="tx1"/>
          </a:solidFill>
          <a:latin typeface="+mn-lt"/>
        </a:defRPr>
      </a:lvl7pPr>
      <a:lvl8pPr marL="2797175" indent="-182563" algn="l" rtl="0" fontAlgn="base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sz="2000">
          <a:solidFill>
            <a:schemeClr val="tx1"/>
          </a:solidFill>
          <a:latin typeface="+mn-lt"/>
        </a:defRPr>
      </a:lvl8pPr>
      <a:lvl9pPr marL="3254375" indent="-182563" algn="l" rtl="0" fontAlgn="base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1" name="Прямоугольник 10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3450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2" name="Дата 4"/>
          <p:cNvSpPr>
            <a:spLocks noGrp="1"/>
          </p:cNvSpPr>
          <p:nvPr>
            <p:ph type="dt" sz="half" idx="2"/>
          </p:nvPr>
        </p:nvSpPr>
        <p:spPr>
          <a:xfrm>
            <a:off x="165100" y="1169988"/>
            <a:ext cx="2522538" cy="201612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>
              <a:defRPr sz="1200">
                <a:solidFill>
                  <a:schemeClr val="tx1">
                    <a:tint val="95000"/>
                  </a:schemeClr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ижний колонтитул 5"/>
          <p:cNvSpPr>
            <a:spLocks noGrp="1"/>
          </p:cNvSpPr>
          <p:nvPr>
            <p:ph type="ftr" sz="quarter" idx="3"/>
          </p:nvPr>
        </p:nvSpPr>
        <p:spPr>
          <a:xfrm>
            <a:off x="3035300" y="1169988"/>
            <a:ext cx="5194300" cy="201612"/>
          </a:xfrm>
          <a:prstGeom prst="rect">
            <a:avLst/>
          </a:prstGeom>
        </p:spPr>
        <p:txBody>
          <a:bodyPr vert="horz" lIns="45720" rIns="45720" bIns="0" rtlCol="0" anchor="b"/>
          <a:lstStyle>
            <a:lvl1pPr>
              <a:defRPr sz="1200">
                <a:solidFill>
                  <a:schemeClr val="bg1">
                    <a:shade val="50000"/>
                  </a:schemeClr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8339138" y="1169988"/>
            <a:ext cx="733425" cy="201612"/>
          </a:xfrm>
          <a:prstGeom prst="rect">
            <a:avLst/>
          </a:prstGeom>
        </p:spPr>
        <p:txBody>
          <a:bodyPr vert="horz" bIns="0" rtlCol="0" anchor="b"/>
          <a:lstStyle>
            <a:lvl1pPr algn="r">
              <a:defRPr sz="1200">
                <a:solidFill>
                  <a:schemeClr val="tx1">
                    <a:tint val="95000"/>
                  </a:schemeClr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CEDF11EC-125D-4A28-A4F5-396DBE27A9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39" r:id="rId1"/>
    <p:sldLayoutId id="2147484540" r:id="rId2"/>
    <p:sldLayoutId id="2147484541" r:id="rId3"/>
    <p:sldLayoutId id="2147484542" r:id="rId4"/>
    <p:sldLayoutId id="2147484543" r:id="rId5"/>
    <p:sldLayoutId id="2147484544" r:id="rId6"/>
    <p:sldLayoutId id="2147484545" r:id="rId7"/>
    <p:sldLayoutId id="2147484546" r:id="rId8"/>
    <p:sldLayoutId id="2147484547" r:id="rId9"/>
    <p:sldLayoutId id="2147484548" r:id="rId10"/>
    <p:sldLayoutId id="2147484549" r:id="rId11"/>
  </p:sldLayoutIdLst>
  <p:transition spd="med">
    <p:cover dir="rd"/>
  </p:transition>
  <p:txStyles>
    <p:titleStyle>
      <a:lvl1pPr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9pPr>
    </p:titleStyle>
    <p:bodyStyle>
      <a:lvl1pPr marL="438150" indent="-319088" algn="l" rtl="0" fontAlgn="base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>
          <a:solidFill>
            <a:schemeClr val="tx1"/>
          </a:solidFill>
          <a:latin typeface="+mn-lt"/>
        </a:defRPr>
      </a:lvl2pPr>
      <a:lvl3pPr marL="995363" indent="-228600" algn="l" rtl="0" fontAlgn="base">
        <a:spcBef>
          <a:spcPct val="20000"/>
        </a:spcBef>
        <a:spcAft>
          <a:spcPct val="0"/>
        </a:spcAft>
        <a:buClr>
          <a:srgbClr val="E66C7D"/>
        </a:buClr>
        <a:buFont typeface="Arial" charset="0"/>
        <a:buChar char="▪"/>
        <a:defRPr sz="2400">
          <a:solidFill>
            <a:schemeClr val="tx1"/>
          </a:solidFill>
          <a:latin typeface="+mn-lt"/>
        </a:defRPr>
      </a:lvl3pPr>
      <a:lvl4pPr marL="1216025" indent="-182563" algn="l" rtl="0" fontAlgn="base">
        <a:spcBef>
          <a:spcPct val="20000"/>
        </a:spcBef>
        <a:spcAft>
          <a:spcPct val="0"/>
        </a:spcAft>
        <a:buClr>
          <a:srgbClr val="6BB76D"/>
        </a:buClr>
        <a:buFont typeface="Arial" charset="0"/>
        <a:buChar char="▪"/>
        <a:defRPr sz="2000">
          <a:solidFill>
            <a:schemeClr val="tx1"/>
          </a:solidFill>
          <a:latin typeface="+mn-lt"/>
        </a:defRPr>
      </a:lvl4pPr>
      <a:lvl5pPr marL="1425575" indent="-182563" algn="l" rtl="0" fontAlgn="base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sz="2000">
          <a:solidFill>
            <a:schemeClr val="tx1"/>
          </a:solidFill>
          <a:latin typeface="+mn-lt"/>
        </a:defRPr>
      </a:lvl5pPr>
      <a:lvl6pPr marL="1882775" indent="-182563" algn="l" rtl="0" fontAlgn="base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sz="2000">
          <a:solidFill>
            <a:schemeClr val="tx1"/>
          </a:solidFill>
          <a:latin typeface="+mn-lt"/>
        </a:defRPr>
      </a:lvl6pPr>
      <a:lvl7pPr marL="2339975" indent="-182563" algn="l" rtl="0" fontAlgn="base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sz="2000">
          <a:solidFill>
            <a:schemeClr val="tx1"/>
          </a:solidFill>
          <a:latin typeface="+mn-lt"/>
        </a:defRPr>
      </a:lvl7pPr>
      <a:lvl8pPr marL="2797175" indent="-182563" algn="l" rtl="0" fontAlgn="base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sz="2000">
          <a:solidFill>
            <a:schemeClr val="tx1"/>
          </a:solidFill>
          <a:latin typeface="+mn-lt"/>
        </a:defRPr>
      </a:lvl8pPr>
      <a:lvl9pPr marL="3254375" indent="-182563" algn="l" rtl="0" fontAlgn="base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1" name="Прямоугольник 10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3552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2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>
              <a:defRPr sz="1200">
                <a:solidFill>
                  <a:schemeClr val="tx1">
                    <a:tint val="95000"/>
                  </a:schemeClr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013" y="6376988"/>
            <a:ext cx="3836987" cy="365125"/>
          </a:xfrm>
          <a:prstGeom prst="rect">
            <a:avLst/>
          </a:prstGeom>
        </p:spPr>
        <p:txBody>
          <a:bodyPr vert="horz" lIns="45720" rIns="45720" bIns="0" rtlCol="0" anchor="b"/>
          <a:lstStyle>
            <a:lvl1pPr>
              <a:defRPr sz="1200">
                <a:solidFill>
                  <a:schemeClr val="tx1">
                    <a:tint val="95000"/>
                  </a:schemeClr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bIns="0" rtlCol="0" anchor="b"/>
          <a:lstStyle>
            <a:lvl1pPr algn="r">
              <a:defRPr sz="1200">
                <a:solidFill>
                  <a:schemeClr val="tx1">
                    <a:tint val="95000"/>
                  </a:schemeClr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3EDF72FF-1D7F-49DE-AF5D-96E827D3C1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50" r:id="rId1"/>
    <p:sldLayoutId id="2147484551" r:id="rId2"/>
    <p:sldLayoutId id="2147484552" r:id="rId3"/>
    <p:sldLayoutId id="2147484553" r:id="rId4"/>
    <p:sldLayoutId id="2147484554" r:id="rId5"/>
    <p:sldLayoutId id="2147484555" r:id="rId6"/>
    <p:sldLayoutId id="2147484556" r:id="rId7"/>
    <p:sldLayoutId id="2147484557" r:id="rId8"/>
    <p:sldLayoutId id="2147484558" r:id="rId9"/>
    <p:sldLayoutId id="2147484559" r:id="rId10"/>
    <p:sldLayoutId id="2147484560" r:id="rId11"/>
  </p:sldLayoutIdLst>
  <p:transition spd="med">
    <p:cover dir="rd"/>
  </p:transition>
  <p:txStyles>
    <p:titleStyle>
      <a:lvl1pPr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9pPr>
    </p:titleStyle>
    <p:bodyStyle>
      <a:lvl1pPr marL="438150" indent="-319088" algn="l" rtl="0" fontAlgn="base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>
          <a:solidFill>
            <a:schemeClr val="tx1"/>
          </a:solidFill>
          <a:latin typeface="+mn-lt"/>
        </a:defRPr>
      </a:lvl2pPr>
      <a:lvl3pPr marL="995363" indent="-228600" algn="l" rtl="0" fontAlgn="base">
        <a:spcBef>
          <a:spcPct val="20000"/>
        </a:spcBef>
        <a:spcAft>
          <a:spcPct val="0"/>
        </a:spcAft>
        <a:buClr>
          <a:srgbClr val="E66C7D"/>
        </a:buClr>
        <a:buFont typeface="Arial" charset="0"/>
        <a:buChar char="▪"/>
        <a:defRPr sz="2400">
          <a:solidFill>
            <a:schemeClr val="tx1"/>
          </a:solidFill>
          <a:latin typeface="+mn-lt"/>
        </a:defRPr>
      </a:lvl3pPr>
      <a:lvl4pPr marL="1216025" indent="-182563" algn="l" rtl="0" fontAlgn="base">
        <a:spcBef>
          <a:spcPct val="20000"/>
        </a:spcBef>
        <a:spcAft>
          <a:spcPct val="0"/>
        </a:spcAft>
        <a:buClr>
          <a:srgbClr val="6BB76D"/>
        </a:buClr>
        <a:buFont typeface="Arial" charset="0"/>
        <a:buChar char="▪"/>
        <a:defRPr sz="2000">
          <a:solidFill>
            <a:schemeClr val="tx1"/>
          </a:solidFill>
          <a:latin typeface="+mn-lt"/>
        </a:defRPr>
      </a:lvl4pPr>
      <a:lvl5pPr marL="1425575" indent="-182563" algn="l" rtl="0" fontAlgn="base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sz="2000">
          <a:solidFill>
            <a:schemeClr val="tx1"/>
          </a:solidFill>
          <a:latin typeface="+mn-lt"/>
        </a:defRPr>
      </a:lvl5pPr>
      <a:lvl6pPr marL="1882775" indent="-182563" algn="l" rtl="0" fontAlgn="base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sz="2000">
          <a:solidFill>
            <a:schemeClr val="tx1"/>
          </a:solidFill>
          <a:latin typeface="+mn-lt"/>
        </a:defRPr>
      </a:lvl6pPr>
      <a:lvl7pPr marL="2339975" indent="-182563" algn="l" rtl="0" fontAlgn="base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sz="2000">
          <a:solidFill>
            <a:schemeClr val="tx1"/>
          </a:solidFill>
          <a:latin typeface="+mn-lt"/>
        </a:defRPr>
      </a:lvl7pPr>
      <a:lvl8pPr marL="2797175" indent="-182563" algn="l" rtl="0" fontAlgn="base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sz="2000">
          <a:solidFill>
            <a:schemeClr val="tx1"/>
          </a:solidFill>
          <a:latin typeface="+mn-lt"/>
        </a:defRPr>
      </a:lvl8pPr>
      <a:lvl9pPr marL="3254375" indent="-182563" algn="l" rtl="0" fontAlgn="base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6549" name="Заголовок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36550" name="Текст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5" name="Дата 27"/>
          <p:cNvSpPr>
            <a:spLocks noGrp="1"/>
          </p:cNvSpPr>
          <p:nvPr>
            <p:ph type="dt" sz="half" idx="2"/>
          </p:nvPr>
        </p:nvSpPr>
        <p:spPr>
          <a:xfrm>
            <a:off x="76200" y="6069013"/>
            <a:ext cx="2057400" cy="685800"/>
          </a:xfrm>
          <a:prstGeom prst="rect">
            <a:avLst/>
          </a:prstGeom>
        </p:spPr>
        <p:txBody>
          <a:bodyPr vert="horz" anchor="ctr" anchorCtr="0">
            <a:noAutofit/>
          </a:bodyPr>
          <a:lstStyle>
            <a:lvl1pPr algn="ctr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Нижний колонтитул 16"/>
          <p:cNvSpPr>
            <a:spLocks noGrp="1"/>
          </p:cNvSpPr>
          <p:nvPr>
            <p:ph type="ftr" sz="quarter" idx="3"/>
          </p:nvPr>
        </p:nvSpPr>
        <p:spPr>
          <a:xfrm>
            <a:off x="2085975" y="236538"/>
            <a:ext cx="5867400" cy="365125"/>
          </a:xfrm>
          <a:prstGeom prst="rect">
            <a:avLst/>
          </a:prstGeom>
        </p:spPr>
        <p:txBody>
          <a:bodyPr vert="horz" anchor="ctr"/>
          <a:lstStyle>
            <a:lvl1pPr algn="r">
              <a:defRPr sz="1400">
                <a:solidFill>
                  <a:schemeClr val="tx2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Номер слайда 28"/>
          <p:cNvSpPr>
            <a:spLocks noGrp="1"/>
          </p:cNvSpPr>
          <p:nvPr>
            <p:ph type="sldNum" sz="quarter" idx="4"/>
          </p:nvPr>
        </p:nvSpPr>
        <p:spPr>
          <a:xfrm>
            <a:off x="8001000" y="228600"/>
            <a:ext cx="838200" cy="381000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>
              <a:defRPr sz="1400" b="1" smtClean="0">
                <a:solidFill>
                  <a:schemeClr val="tx2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3C5228BE-9871-45E6-A7F7-83D2707919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561" r:id="rId1"/>
    <p:sldLayoutId id="2147484562" r:id="rId2"/>
    <p:sldLayoutId id="2147484563" r:id="rId3"/>
    <p:sldLayoutId id="2147484564" r:id="rId4"/>
    <p:sldLayoutId id="2147484565" r:id="rId5"/>
    <p:sldLayoutId id="2147484566" r:id="rId6"/>
    <p:sldLayoutId id="2147484567" r:id="rId7"/>
    <p:sldLayoutId id="2147484568" r:id="rId8"/>
    <p:sldLayoutId id="2147484569" r:id="rId9"/>
    <p:sldLayoutId id="2147484570" r:id="rId10"/>
    <p:sldLayoutId id="2147484571" r:id="rId11"/>
  </p:sldLayoutIdLst>
  <p:transition spd="med">
    <p:cover dir="rd"/>
  </p:transition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319088" indent="-319088" algn="l" rtl="0" fontAlgn="base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>
          <a:solidFill>
            <a:schemeClr val="tx1"/>
          </a:solidFill>
          <a:latin typeface="+mn-lt"/>
        </a:defRPr>
      </a:lvl2pPr>
      <a:lvl3pPr marL="914400" indent="-228600" algn="l" rtl="0" fontAlgn="base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>
          <a:solidFill>
            <a:schemeClr val="tx1"/>
          </a:solidFill>
          <a:latin typeface="+mn-lt"/>
        </a:defRPr>
      </a:lvl3pPr>
      <a:lvl4pPr marL="1371600" indent="-228600" algn="l" rtl="0" fontAlgn="base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4pPr>
      <a:lvl5pPr marL="18288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5pPr>
      <a:lvl6pPr marL="22860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6pPr>
      <a:lvl7pPr marL="27432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7pPr>
      <a:lvl8pPr marL="32004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8pPr>
      <a:lvl9pPr marL="36576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7573" name="Заголовок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37574" name="Текст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5" name="Дата 11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>
              <a:defRPr sz="1400">
                <a:solidFill>
                  <a:schemeClr val="tx2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12"/>
          <p:cNvSpPr>
            <a:spLocks noGrp="1"/>
          </p:cNvSpPr>
          <p:nvPr>
            <p:ph type="sldNum" sz="quarter" idx="4"/>
          </p:nvPr>
        </p:nvSpPr>
        <p:spPr>
          <a:xfrm>
            <a:off x="0" y="1752600"/>
            <a:ext cx="1295400" cy="701675"/>
          </a:xfrm>
          <a:prstGeom prst="rect">
            <a:avLst/>
          </a:prstGeom>
        </p:spPr>
        <p:txBody>
          <a:bodyPr vert="horz" anchor="ctr" anchorCtr="0">
            <a:noAutofit/>
          </a:bodyPr>
          <a:lstStyle>
            <a:lvl1pPr algn="ctr">
              <a:defRPr sz="2400" b="1" smtClean="0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6C2DF300-E568-45C5-A83B-DDE852D733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Нижний колонтитул 13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>
              <a:defRPr sz="1400">
                <a:solidFill>
                  <a:schemeClr val="tx2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72" r:id="rId1"/>
    <p:sldLayoutId id="2147484573" r:id="rId2"/>
    <p:sldLayoutId id="2147484574" r:id="rId3"/>
    <p:sldLayoutId id="2147484575" r:id="rId4"/>
    <p:sldLayoutId id="2147484576" r:id="rId5"/>
    <p:sldLayoutId id="2147484577" r:id="rId6"/>
    <p:sldLayoutId id="2147484578" r:id="rId7"/>
    <p:sldLayoutId id="2147484579" r:id="rId8"/>
    <p:sldLayoutId id="2147484580" r:id="rId9"/>
    <p:sldLayoutId id="2147484581" r:id="rId10"/>
    <p:sldLayoutId id="2147484582" r:id="rId11"/>
  </p:sldLayoutIdLst>
  <p:transition spd="med">
    <p:cover dir="rd"/>
  </p:transition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319088" indent="-319088" algn="l" rtl="0" fontAlgn="base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>
          <a:solidFill>
            <a:schemeClr val="tx1"/>
          </a:solidFill>
          <a:latin typeface="+mn-lt"/>
        </a:defRPr>
      </a:lvl2pPr>
      <a:lvl3pPr marL="914400" indent="-228600" algn="l" rtl="0" fontAlgn="base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>
          <a:solidFill>
            <a:schemeClr val="tx1"/>
          </a:solidFill>
          <a:latin typeface="+mn-lt"/>
        </a:defRPr>
      </a:lvl3pPr>
      <a:lvl4pPr marL="1371600" indent="-228600" algn="l" rtl="0" fontAlgn="base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4pPr>
      <a:lvl5pPr marL="18288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5pPr>
      <a:lvl6pPr marL="22860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6pPr>
      <a:lvl7pPr marL="27432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7pPr>
      <a:lvl8pPr marL="32004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8pPr>
      <a:lvl9pPr marL="36576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4087" name="Текст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  <a:latin typeface="Times New Roman" pitchFamily="18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  <a:latin typeface="Times New Roman" pitchFamily="18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smtClean="0">
                <a:solidFill>
                  <a:schemeClr val="bg2">
                    <a:shade val="50000"/>
                  </a:schemeClr>
                </a:solidFill>
                <a:latin typeface="Times New Roman" pitchFamily="18" charset="0"/>
              </a:defRPr>
            </a:lvl1pPr>
            <a:extLst/>
          </a:lstStyle>
          <a:p>
            <a:pPr>
              <a:defRPr/>
            </a:pPr>
            <a:fld id="{E7139A43-08D1-4647-958F-3C7B66E6BF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898" r:id="rId9"/>
    <p:sldLayoutId id="2147483899" r:id="rId10"/>
    <p:sldLayoutId id="2147483900" r:id="rId11"/>
  </p:sldLayoutIdLst>
  <p:transition spd="med">
    <p:cover dir="rd"/>
  </p:transition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</p:titleStyle>
    <p:bodyStyle>
      <a:lvl1pPr marL="265113" indent="-265113" algn="l" rtl="0" fontAlgn="base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fontAlgn="base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>
          <a:solidFill>
            <a:schemeClr val="tx1"/>
          </a:solidFill>
          <a:latin typeface="+mn-lt"/>
        </a:defRPr>
      </a:lvl2pPr>
      <a:lvl3pPr marL="785813" indent="-182563" algn="l" rtl="0" fontAlgn="base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>
          <a:solidFill>
            <a:schemeClr val="tx1"/>
          </a:solidFill>
          <a:latin typeface="+mn-lt"/>
        </a:defRPr>
      </a:lvl3pPr>
      <a:lvl4pPr marL="1023938" indent="-182563" algn="l" rtl="0" fontAlgn="base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>
          <a:solidFill>
            <a:schemeClr val="tx1"/>
          </a:solidFill>
          <a:latin typeface="+mn-lt"/>
        </a:defRPr>
      </a:lvl4pPr>
      <a:lvl5pPr marL="1279525" indent="-182563" algn="l" rtl="0" fontAlgn="base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736725" indent="-182563" algn="l" rtl="0" fontAlgn="base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193925" indent="-182563" algn="l" rtl="0" fontAlgn="base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651125" indent="-182563" algn="l" rtl="0" fontAlgn="base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108325" indent="-182563" algn="l" rtl="0" fontAlgn="base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8597" name="Заголовок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38598" name="Текст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7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rtlCol="0" anchor="ctr" anchorCtr="0"/>
          <a:lstStyle>
            <a:lvl1pPr>
              <a:defRPr sz="1400">
                <a:solidFill>
                  <a:schemeClr val="tx2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9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rtlCol="0" anchor="ctr" anchorCtr="0">
            <a:normAutofit/>
          </a:bodyPr>
          <a:lstStyle>
            <a:lvl1pPr algn="ctr">
              <a:defRPr sz="1400" b="1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94582CC3-D4B3-4FC2-812B-58B4D2A473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400">
                <a:solidFill>
                  <a:schemeClr val="tx2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83" r:id="rId1"/>
    <p:sldLayoutId id="2147484584" r:id="rId2"/>
    <p:sldLayoutId id="2147484585" r:id="rId3"/>
    <p:sldLayoutId id="2147484586" r:id="rId4"/>
    <p:sldLayoutId id="2147484587" r:id="rId5"/>
    <p:sldLayoutId id="2147484588" r:id="rId6"/>
    <p:sldLayoutId id="2147484589" r:id="rId7"/>
    <p:sldLayoutId id="2147484590" r:id="rId8"/>
    <p:sldLayoutId id="2147484591" r:id="rId9"/>
    <p:sldLayoutId id="2147484592" r:id="rId10"/>
    <p:sldLayoutId id="2147484593" r:id="rId11"/>
  </p:sldLayoutIdLst>
  <p:transition spd="med">
    <p:cover dir="rd"/>
  </p:transition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319088" indent="-319088" algn="l" rtl="0" fontAlgn="base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>
          <a:solidFill>
            <a:schemeClr val="tx1"/>
          </a:solidFill>
          <a:latin typeface="+mn-lt"/>
        </a:defRPr>
      </a:lvl2pPr>
      <a:lvl3pPr marL="914400" indent="-228600" algn="l" rtl="0" fontAlgn="base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>
          <a:solidFill>
            <a:schemeClr val="tx1"/>
          </a:solidFill>
          <a:latin typeface="+mn-lt"/>
        </a:defRPr>
      </a:lvl3pPr>
      <a:lvl4pPr marL="1371600" indent="-228600" algn="l" rtl="0" fontAlgn="base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4pPr>
      <a:lvl5pPr marL="18288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5pPr>
      <a:lvl6pPr marL="22860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6pPr>
      <a:lvl7pPr marL="27432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7pPr>
      <a:lvl8pPr marL="32004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8pPr>
      <a:lvl9pPr marL="36576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9621" name="Заголовок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39622" name="Текст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rtlCol="0" anchor="ctr" anchorCtr="0"/>
          <a:lstStyle>
            <a:lvl1pPr>
              <a:defRPr sz="1400">
                <a:solidFill>
                  <a:schemeClr val="tx2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11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rtlCol="0" anchor="ctr" anchorCtr="0">
            <a:normAutofit/>
          </a:bodyPr>
          <a:lstStyle>
            <a:lvl1pPr algn="ctr">
              <a:defRPr sz="1400" b="1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E669F182-3DDF-4765-9E06-2E324F4285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" name="Нижний колонтитул 13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400">
                <a:solidFill>
                  <a:schemeClr val="tx2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94" r:id="rId1"/>
    <p:sldLayoutId id="2147484595" r:id="rId2"/>
    <p:sldLayoutId id="2147484596" r:id="rId3"/>
    <p:sldLayoutId id="2147484597" r:id="rId4"/>
    <p:sldLayoutId id="2147484598" r:id="rId5"/>
    <p:sldLayoutId id="2147484599" r:id="rId6"/>
    <p:sldLayoutId id="2147484600" r:id="rId7"/>
    <p:sldLayoutId id="2147484601" r:id="rId8"/>
    <p:sldLayoutId id="2147484602" r:id="rId9"/>
    <p:sldLayoutId id="2147484603" r:id="rId10"/>
    <p:sldLayoutId id="2147484604" r:id="rId11"/>
  </p:sldLayoutIdLst>
  <p:transition spd="med">
    <p:cover dir="rd"/>
  </p:transition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319088" indent="-319088" algn="l" rtl="0" fontAlgn="base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>
          <a:solidFill>
            <a:schemeClr val="tx1"/>
          </a:solidFill>
          <a:latin typeface="+mn-lt"/>
        </a:defRPr>
      </a:lvl2pPr>
      <a:lvl3pPr marL="914400" indent="-228600" algn="l" rtl="0" fontAlgn="base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>
          <a:solidFill>
            <a:schemeClr val="tx1"/>
          </a:solidFill>
          <a:latin typeface="+mn-lt"/>
        </a:defRPr>
      </a:lvl3pPr>
      <a:lvl4pPr marL="1371600" indent="-228600" algn="l" rtl="0" fontAlgn="base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4pPr>
      <a:lvl5pPr marL="18288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5pPr>
      <a:lvl6pPr marL="22860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6pPr>
      <a:lvl7pPr marL="27432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7pPr>
      <a:lvl8pPr marL="32004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8pPr>
      <a:lvl9pPr marL="36576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Заголовок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40643" name="Текст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1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>
              <a:defRPr sz="1400">
                <a:solidFill>
                  <a:schemeClr val="tx2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>
              <a:defRPr sz="1400">
                <a:solidFill>
                  <a:schemeClr val="tx2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0" y="6248400"/>
            <a:ext cx="533400" cy="381000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>
              <a:defRPr sz="1400" b="1" smtClean="0">
                <a:solidFill>
                  <a:schemeClr val="tx2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46C22DF8-4D97-4119-9EA5-61C1AEFCC7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05" r:id="rId1"/>
    <p:sldLayoutId id="2147484606" r:id="rId2"/>
    <p:sldLayoutId id="2147484607" r:id="rId3"/>
    <p:sldLayoutId id="2147484608" r:id="rId4"/>
    <p:sldLayoutId id="2147484609" r:id="rId5"/>
    <p:sldLayoutId id="2147484610" r:id="rId6"/>
    <p:sldLayoutId id="2147484611" r:id="rId7"/>
    <p:sldLayoutId id="2147484612" r:id="rId8"/>
    <p:sldLayoutId id="2147484613" r:id="rId9"/>
    <p:sldLayoutId id="2147484614" r:id="rId10"/>
    <p:sldLayoutId id="2147484615" r:id="rId11"/>
  </p:sldLayoutIdLst>
  <p:transition spd="med">
    <p:cover dir="rd"/>
  </p:transition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319088" indent="-319088" algn="l" rtl="0" fontAlgn="base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>
          <a:solidFill>
            <a:schemeClr val="tx1"/>
          </a:solidFill>
          <a:latin typeface="+mn-lt"/>
        </a:defRPr>
      </a:lvl2pPr>
      <a:lvl3pPr marL="914400" indent="-228600" algn="l" rtl="0" fontAlgn="base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>
          <a:solidFill>
            <a:schemeClr val="tx1"/>
          </a:solidFill>
          <a:latin typeface="+mn-lt"/>
        </a:defRPr>
      </a:lvl3pPr>
      <a:lvl4pPr marL="1371600" indent="-228600" algn="l" rtl="0" fontAlgn="base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4pPr>
      <a:lvl5pPr marL="18288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5pPr>
      <a:lvl6pPr marL="22860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6pPr>
      <a:lvl7pPr marL="27432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7pPr>
      <a:lvl8pPr marL="32004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8pPr>
      <a:lvl9pPr marL="36576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Прямоугольник 14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1670" name="Заголовок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41671" name="Текст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6" name="Дата 11"/>
          <p:cNvSpPr>
            <a:spLocks noGrp="1"/>
          </p:cNvSpPr>
          <p:nvPr>
            <p:ph type="dt" sz="half" idx="2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</p:spPr>
        <p:txBody>
          <a:bodyPr vert="horz" rtlCol="0" anchor="ctr" anchorCtr="0"/>
          <a:lstStyle>
            <a:lvl1pPr>
              <a:defRPr sz="1400">
                <a:solidFill>
                  <a:schemeClr val="tx2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Номер слайда 12"/>
          <p:cNvSpPr>
            <a:spLocks noGrp="1"/>
          </p:cNvSpPr>
          <p:nvPr>
            <p:ph type="sldNum" sz="quarter" idx="4"/>
          </p:nvPr>
        </p:nvSpPr>
        <p:spPr>
          <a:xfrm>
            <a:off x="0" y="4667250"/>
            <a:ext cx="1447800" cy="663575"/>
          </a:xfrm>
          <a:prstGeom prst="rect">
            <a:avLst/>
          </a:prstGeom>
        </p:spPr>
        <p:txBody>
          <a:bodyPr vert="horz" rtlCol="0" anchor="ctr" anchorCtr="0">
            <a:normAutofit/>
          </a:bodyPr>
          <a:lstStyle>
            <a:lvl1pPr algn="ctr">
              <a:defRPr sz="2800" b="1" smtClean="0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C2FC57EA-EB10-445C-B4A3-36FA5355CC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8" name="Нижний колонтитул 13"/>
          <p:cNvSpPr>
            <a:spLocks noGrp="1"/>
          </p:cNvSpPr>
          <p:nvPr>
            <p:ph type="ftr" sz="quarter" idx="3"/>
          </p:nvPr>
        </p:nvSpPr>
        <p:spPr>
          <a:xfrm>
            <a:off x="1600200" y="6248400"/>
            <a:ext cx="4572000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400">
                <a:solidFill>
                  <a:schemeClr val="tx2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16" r:id="rId1"/>
    <p:sldLayoutId id="2147484617" r:id="rId2"/>
    <p:sldLayoutId id="2147484618" r:id="rId3"/>
    <p:sldLayoutId id="2147484619" r:id="rId4"/>
    <p:sldLayoutId id="2147484620" r:id="rId5"/>
    <p:sldLayoutId id="2147484621" r:id="rId6"/>
    <p:sldLayoutId id="2147484622" r:id="rId7"/>
    <p:sldLayoutId id="2147484623" r:id="rId8"/>
    <p:sldLayoutId id="2147484624" r:id="rId9"/>
    <p:sldLayoutId id="2147484625" r:id="rId10"/>
    <p:sldLayoutId id="2147484626" r:id="rId11"/>
  </p:sldLayoutIdLst>
  <p:transition spd="med">
    <p:cover dir="rd"/>
  </p:transition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319088" indent="-319088" algn="l" rtl="0" fontAlgn="base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>
          <a:solidFill>
            <a:schemeClr val="tx1"/>
          </a:solidFill>
          <a:latin typeface="+mn-lt"/>
        </a:defRPr>
      </a:lvl2pPr>
      <a:lvl3pPr marL="914400" indent="-228600" algn="l" rtl="0" fontAlgn="base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>
          <a:solidFill>
            <a:schemeClr val="tx1"/>
          </a:solidFill>
          <a:latin typeface="+mn-lt"/>
        </a:defRPr>
      </a:lvl3pPr>
      <a:lvl4pPr marL="1371600" indent="-228600" algn="l" rtl="0" fontAlgn="base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4pPr>
      <a:lvl5pPr marL="18288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5pPr>
      <a:lvl6pPr marL="22860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6pPr>
      <a:lvl7pPr marL="27432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7pPr>
      <a:lvl8pPr marL="32004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8pPr>
      <a:lvl9pPr marL="36576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2693" name="Заголовок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42694" name="Текст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5" name="Дата 3"/>
          <p:cNvSpPr>
            <a:spLocks noGrp="1"/>
          </p:cNvSpPr>
          <p:nvPr>
            <p:ph type="dt" sz="half" idx="2"/>
          </p:nvPr>
        </p:nvSpPr>
        <p:spPr>
          <a:xfrm>
            <a:off x="6553200" y="6248400"/>
            <a:ext cx="2209800" cy="365125"/>
          </a:xfrm>
          <a:prstGeom prst="rect">
            <a:avLst/>
          </a:prstGeom>
        </p:spPr>
        <p:txBody>
          <a:bodyPr vert="horz" anchor="ctr" anchorCtr="0"/>
          <a:lstStyle>
            <a:lvl1pPr>
              <a:defRPr sz="1400">
                <a:solidFill>
                  <a:schemeClr val="tx2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57200" y="6248400"/>
            <a:ext cx="5573713" cy="365125"/>
          </a:xfrm>
          <a:prstGeom prst="rect">
            <a:avLst/>
          </a:prstGeom>
        </p:spPr>
        <p:txBody>
          <a:bodyPr vert="horz" anchor="ctr"/>
          <a:lstStyle>
            <a:lvl1pPr algn="r">
              <a:defRPr sz="1400">
                <a:solidFill>
                  <a:schemeClr val="tx2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Номер слайда 5"/>
          <p:cNvSpPr>
            <a:spLocks noGrp="1"/>
          </p:cNvSpPr>
          <p:nvPr>
            <p:ph type="sldNum" sz="quarter" idx="4"/>
          </p:nvPr>
        </p:nvSpPr>
        <p:spPr>
          <a:xfrm rot="5400000">
            <a:off x="5989638" y="144462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>
              <a:defRPr sz="1400" b="1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5FA52F50-8C6B-4EB5-B282-B04030D6D8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27" r:id="rId1"/>
    <p:sldLayoutId id="2147484628" r:id="rId2"/>
    <p:sldLayoutId id="2147484629" r:id="rId3"/>
    <p:sldLayoutId id="2147484630" r:id="rId4"/>
    <p:sldLayoutId id="2147484631" r:id="rId5"/>
    <p:sldLayoutId id="2147484632" r:id="rId6"/>
    <p:sldLayoutId id="2147484633" r:id="rId7"/>
    <p:sldLayoutId id="2147484634" r:id="rId8"/>
    <p:sldLayoutId id="2147484635" r:id="rId9"/>
    <p:sldLayoutId id="2147484636" r:id="rId10"/>
    <p:sldLayoutId id="2147484637" r:id="rId11"/>
  </p:sldLayoutIdLst>
  <p:transition spd="med">
    <p:cover dir="rd"/>
  </p:transition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319088" indent="-319088" algn="l" rtl="0" fontAlgn="base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>
          <a:solidFill>
            <a:schemeClr val="tx1"/>
          </a:solidFill>
          <a:latin typeface="+mn-lt"/>
        </a:defRPr>
      </a:lvl2pPr>
      <a:lvl3pPr marL="914400" indent="-228600" algn="l" rtl="0" fontAlgn="base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>
          <a:solidFill>
            <a:schemeClr val="tx1"/>
          </a:solidFill>
          <a:latin typeface="+mn-lt"/>
        </a:defRPr>
      </a:lvl3pPr>
      <a:lvl4pPr marL="1371600" indent="-228600" algn="l" rtl="0" fontAlgn="base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4pPr>
      <a:lvl5pPr marL="18288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5pPr>
      <a:lvl6pPr marL="22860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6pPr>
      <a:lvl7pPr marL="27432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7pPr>
      <a:lvl8pPr marL="32004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8pPr>
      <a:lvl9pPr marL="36576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grpSp>
        <p:nvGrpSpPr>
          <p:cNvPr id="243715" name="Группа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17" name="Полилиния 1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19" name="Полилиния 18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20" name="Полилиния 19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>
                <a:defRPr/>
              </a:pPr>
              <a:endParaRPr lang="en-US"/>
            </a:p>
          </p:txBody>
        </p:sp>
        <p:cxnSp>
          <p:nvCxnSpPr>
            <p:cNvPr id="21" name="Прямая соединительная линия 20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4372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3" name="Дата 2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>
              <a:defRPr sz="1000">
                <a:solidFill>
                  <a:srgbClr val="FFFFFF"/>
                </a:solidFill>
                <a:latin typeface="Times New Roman" pitchFamily="18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4" name="Нижний колонтитул 18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>
              <a:defRPr sz="1000">
                <a:solidFill>
                  <a:schemeClr val="accent1">
                    <a:tint val="20000"/>
                  </a:schemeClr>
                </a:solidFill>
                <a:latin typeface="Times New Roman" pitchFamily="18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5" name="Номер слайда 26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>
              <a:defRPr sz="1000" smtClean="0">
                <a:solidFill>
                  <a:srgbClr val="FFFFFF"/>
                </a:solidFill>
                <a:latin typeface="Times New Roman" pitchFamily="18" charset="0"/>
              </a:defRPr>
            </a:lvl1pPr>
            <a:extLst/>
          </a:lstStyle>
          <a:p>
            <a:pPr>
              <a:defRPr/>
            </a:pPr>
            <a:fld id="{F1756BAE-B82E-4A8B-92A8-1F865D667B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38" r:id="rId1"/>
    <p:sldLayoutId id="2147484639" r:id="rId2"/>
    <p:sldLayoutId id="2147484640" r:id="rId3"/>
    <p:sldLayoutId id="2147484641" r:id="rId4"/>
    <p:sldLayoutId id="2147484642" r:id="rId5"/>
    <p:sldLayoutId id="2147484643" r:id="rId6"/>
    <p:sldLayoutId id="2147484644" r:id="rId7"/>
    <p:sldLayoutId id="2147484645" r:id="rId8"/>
    <p:sldLayoutId id="2147484646" r:id="rId9"/>
    <p:sldLayoutId id="2147484647" r:id="rId10"/>
    <p:sldLayoutId id="2147484648" r:id="rId11"/>
  </p:sldLayoutIdLst>
  <p:transition spd="med">
    <p:cover dir="rd"/>
  </p:transition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latin typeface="Times New Roman" pitchFamily="18" charset="0"/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latin typeface="Times New Roman" pitchFamily="18" charset="0"/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Нашивка 10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6" name="Нашивка 15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44747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Дата 3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>
              <a:defRPr sz="1000">
                <a:latin typeface="Times New Roman" pitchFamily="18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9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>
              <a:defRPr sz="1000">
                <a:latin typeface="Times New Roman" pitchFamily="18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0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>
              <a:defRPr sz="1000">
                <a:latin typeface="Times New Roman" pitchFamily="18" charset="0"/>
              </a:defRPr>
            </a:lvl1pPr>
            <a:extLst/>
          </a:lstStyle>
          <a:p>
            <a:pPr>
              <a:defRPr/>
            </a:pPr>
            <a:fld id="{4C252CEA-6F32-4E5C-9126-E90A82134E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649" r:id="rId1"/>
    <p:sldLayoutId id="2147484650" r:id="rId2"/>
    <p:sldLayoutId id="2147484651" r:id="rId3"/>
    <p:sldLayoutId id="2147484652" r:id="rId4"/>
    <p:sldLayoutId id="2147484653" r:id="rId5"/>
    <p:sldLayoutId id="2147484654" r:id="rId6"/>
    <p:sldLayoutId id="2147484655" r:id="rId7"/>
    <p:sldLayoutId id="2147484656" r:id="rId8"/>
    <p:sldLayoutId id="2147484657" r:id="rId9"/>
    <p:sldLayoutId id="2147484658" r:id="rId10"/>
    <p:sldLayoutId id="2147484659" r:id="rId11"/>
  </p:sldLayoutIdLst>
  <p:transition spd="med">
    <p:cover dir="rd"/>
  </p:transition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latin typeface="Times New Roman" pitchFamily="18" charset="0"/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latin typeface="Times New Roman" pitchFamily="18" charset="0"/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4576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4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>
              <a:defRPr sz="1000">
                <a:latin typeface="Times New Roman" pitchFamily="18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6" name="Нижний колонтитул 5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>
              <a:defRPr sz="1000">
                <a:latin typeface="Times New Roman" pitchFamily="18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7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>
              <a:defRPr sz="1000">
                <a:latin typeface="Times New Roman" pitchFamily="18" charset="0"/>
              </a:defRPr>
            </a:lvl1pPr>
            <a:extLst/>
          </a:lstStyle>
          <a:p>
            <a:pPr>
              <a:defRPr/>
            </a:pPr>
            <a:fld id="{FFC4DBC9-49DA-4CB7-A0F5-1CD7F9207A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660" r:id="rId1"/>
    <p:sldLayoutId id="2147484661" r:id="rId2"/>
    <p:sldLayoutId id="2147484662" r:id="rId3"/>
    <p:sldLayoutId id="2147484663" r:id="rId4"/>
    <p:sldLayoutId id="2147484664" r:id="rId5"/>
    <p:sldLayoutId id="2147484665" r:id="rId6"/>
    <p:sldLayoutId id="2147484666" r:id="rId7"/>
    <p:sldLayoutId id="2147484667" r:id="rId8"/>
    <p:sldLayoutId id="2147484668" r:id="rId9"/>
    <p:sldLayoutId id="2147484669" r:id="rId10"/>
    <p:sldLayoutId id="2147484670" r:id="rId11"/>
  </p:sldLayoutIdLst>
  <p:transition spd="med">
    <p:cover dir="rd"/>
  </p:transition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46787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6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>
              <a:defRPr sz="1000">
                <a:latin typeface="Times New Roman" pitchFamily="18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6" name="Нижний колонтитул 7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>
              <a:defRPr sz="1000">
                <a:latin typeface="Times New Roman" pitchFamily="18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7" name="Номер слайда 8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>
              <a:defRPr sz="1000">
                <a:latin typeface="Times New Roman" pitchFamily="18" charset="0"/>
              </a:defRPr>
            </a:lvl1pPr>
            <a:extLst/>
          </a:lstStyle>
          <a:p>
            <a:pPr>
              <a:defRPr/>
            </a:pPr>
            <a:fld id="{2640EBAC-3249-4DA2-9ABB-9A76D31AD6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71" r:id="rId1"/>
    <p:sldLayoutId id="2147484672" r:id="rId2"/>
    <p:sldLayoutId id="2147484673" r:id="rId3"/>
    <p:sldLayoutId id="2147484674" r:id="rId4"/>
    <p:sldLayoutId id="2147484675" r:id="rId5"/>
    <p:sldLayoutId id="2147484676" r:id="rId6"/>
    <p:sldLayoutId id="2147484677" r:id="rId7"/>
    <p:sldLayoutId id="2147484678" r:id="rId8"/>
    <p:sldLayoutId id="2147484679" r:id="rId9"/>
    <p:sldLayoutId id="2147484680" r:id="rId10"/>
    <p:sldLayoutId id="2147484681" r:id="rId11"/>
  </p:sldLayoutIdLst>
  <p:transition spd="med">
    <p:cover dir="rd"/>
  </p:transition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latin typeface="Times New Roman" pitchFamily="18" charset="0"/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latin typeface="Times New Roman" pitchFamily="18" charset="0"/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47817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2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>
              <a:defRPr sz="1000">
                <a:latin typeface="Times New Roman" pitchFamily="18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6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>
              <a:defRPr sz="1000">
                <a:latin typeface="Times New Roman" pitchFamily="18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7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>
              <a:defRPr sz="1000">
                <a:latin typeface="Times New Roman" pitchFamily="18" charset="0"/>
              </a:defRPr>
            </a:lvl1pPr>
            <a:extLst/>
          </a:lstStyle>
          <a:p>
            <a:pPr>
              <a:defRPr/>
            </a:pPr>
            <a:fld id="{64680C0B-BE53-406F-B60E-7018850FDC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682" r:id="rId1"/>
    <p:sldLayoutId id="2147484683" r:id="rId2"/>
    <p:sldLayoutId id="2147484684" r:id="rId3"/>
    <p:sldLayoutId id="2147484685" r:id="rId4"/>
    <p:sldLayoutId id="2147484686" r:id="rId5"/>
    <p:sldLayoutId id="2147484687" r:id="rId6"/>
    <p:sldLayoutId id="2147484688" r:id="rId7"/>
    <p:sldLayoutId id="2147484689" r:id="rId8"/>
    <p:sldLayoutId id="2147484690" r:id="rId9"/>
    <p:sldLayoutId id="2147484691" r:id="rId10"/>
    <p:sldLayoutId id="2147484692" r:id="rId11"/>
  </p:sldLayoutIdLst>
  <p:transition spd="med">
    <p:cover dir="rd"/>
  </p:transition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510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7F9AA17-BA79-45D8-896B-21B209157C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ransition spd="med">
    <p:cover dir="rd"/>
  </p:transition>
  <p:txStyles>
    <p:titleStyle>
      <a:lvl1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>
          <a:solidFill>
            <a:schemeClr val="tx1"/>
          </a:solidFill>
          <a:latin typeface="+mn-lt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>
          <a:solidFill>
            <a:schemeClr val="tx1"/>
          </a:solidFill>
          <a:latin typeface="+mn-lt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>
          <a:solidFill>
            <a:schemeClr val="tx1"/>
          </a:solidFill>
          <a:latin typeface="+mn-lt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>
          <a:solidFill>
            <a:schemeClr val="tx1"/>
          </a:solidFill>
          <a:latin typeface="+mn-lt"/>
        </a:defRPr>
      </a:lvl5pPr>
      <a:lvl6pPr marL="20018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>
          <a:solidFill>
            <a:schemeClr val="tx1"/>
          </a:solidFill>
          <a:latin typeface="+mn-lt"/>
        </a:defRPr>
      </a:lvl6pPr>
      <a:lvl7pPr marL="24590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>
          <a:solidFill>
            <a:schemeClr val="tx1"/>
          </a:solidFill>
          <a:latin typeface="+mn-lt"/>
        </a:defRPr>
      </a:lvl7pPr>
      <a:lvl8pPr marL="29162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>
          <a:solidFill>
            <a:schemeClr val="tx1"/>
          </a:solidFill>
          <a:latin typeface="+mn-lt"/>
        </a:defRPr>
      </a:lvl8pPr>
      <a:lvl9pPr marL="33734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48835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4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>
              <a:defRPr sz="1000">
                <a:latin typeface="Times New Roman" pitchFamily="18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6" name="Нижний колонтитул 5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>
              <a:defRPr sz="1000">
                <a:latin typeface="Times New Roman" pitchFamily="18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7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>
              <a:defRPr sz="1000">
                <a:latin typeface="Times New Roman" pitchFamily="18" charset="0"/>
              </a:defRPr>
            </a:lvl1pPr>
            <a:extLst/>
          </a:lstStyle>
          <a:p>
            <a:pPr>
              <a:defRPr/>
            </a:pPr>
            <a:fld id="{31CDADE2-BF87-4FBF-96BD-6636F24CE4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93" r:id="rId1"/>
    <p:sldLayoutId id="2147484694" r:id="rId2"/>
    <p:sldLayoutId id="2147484695" r:id="rId3"/>
    <p:sldLayoutId id="2147484696" r:id="rId4"/>
    <p:sldLayoutId id="2147484697" r:id="rId5"/>
    <p:sldLayoutId id="2147484698" r:id="rId6"/>
    <p:sldLayoutId id="2147484699" r:id="rId7"/>
    <p:sldLayoutId id="2147484700" r:id="rId8"/>
    <p:sldLayoutId id="2147484701" r:id="rId9"/>
    <p:sldLayoutId id="2147484702" r:id="rId10"/>
    <p:sldLayoutId id="2147484703" r:id="rId11"/>
  </p:sldLayoutIdLst>
  <p:transition spd="med">
    <p:cover dir="rd"/>
  </p:transition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лилиния 10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latin typeface="Times New Roman" pitchFamily="18" charset="0"/>
            </a:endParaRPr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latin typeface="Times New Roman" pitchFamily="18" charset="0"/>
            </a:endParaRPr>
          </a:p>
        </p:txBody>
      </p:sp>
      <p:sp>
        <p:nvSpPr>
          <p:cNvPr id="17" name="Прямоугольный треугольник 1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Нашивка 19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1" name="Нашивка 20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49867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3" name="Дата 4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>
              <a:defRPr sz="1000">
                <a:solidFill>
                  <a:schemeClr val="tx1"/>
                </a:solidFill>
                <a:latin typeface="Times New Roman" pitchFamily="18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4" name="Нижний колонтитул 5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>
              <a:defRPr sz="1000">
                <a:solidFill>
                  <a:schemeClr val="tx1"/>
                </a:solidFill>
                <a:latin typeface="Times New Roman" pitchFamily="18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5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>
              <a:defRPr sz="1000" smtClean="0">
                <a:solidFill>
                  <a:schemeClr val="tx1"/>
                </a:solidFill>
                <a:latin typeface="Times New Roman" pitchFamily="18" charset="0"/>
              </a:defRPr>
            </a:lvl1pPr>
            <a:extLst/>
          </a:lstStyle>
          <a:p>
            <a:pPr>
              <a:defRPr/>
            </a:pPr>
            <a:fld id="{2BEE7D18-72FF-48A8-9E5F-A8B7B016FB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704" r:id="rId1"/>
    <p:sldLayoutId id="2147484705" r:id="rId2"/>
    <p:sldLayoutId id="2147484706" r:id="rId3"/>
    <p:sldLayoutId id="2147484707" r:id="rId4"/>
    <p:sldLayoutId id="2147484708" r:id="rId5"/>
    <p:sldLayoutId id="2147484709" r:id="rId6"/>
    <p:sldLayoutId id="2147484710" r:id="rId7"/>
    <p:sldLayoutId id="2147484711" r:id="rId8"/>
    <p:sldLayoutId id="2147484712" r:id="rId9"/>
    <p:sldLayoutId id="2147484713" r:id="rId10"/>
    <p:sldLayoutId id="2147484714" r:id="rId11"/>
  </p:sldLayoutIdLst>
  <p:transition spd="med">
    <p:cover dir="rd"/>
  </p:transition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pitchFamily="18" charset="0"/>
            </a:endParaRPr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pitchFamily="18" charset="0"/>
            </a:endParaRPr>
          </a:p>
        </p:txBody>
      </p:sp>
      <p:sp>
        <p:nvSpPr>
          <p:cNvPr id="24" name="Прямоугольник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pitchFamily="18" charset="0"/>
            </a:endParaRPr>
          </a:p>
        </p:txBody>
      </p:sp>
      <p:sp>
        <p:nvSpPr>
          <p:cNvPr id="25" name="Прямоугольник 24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pitchFamily="18" charset="0"/>
            </a:endParaRPr>
          </a:p>
        </p:txBody>
      </p:sp>
      <p:sp>
        <p:nvSpPr>
          <p:cNvPr id="26" name="Прямоугольник 2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pitchFamily="18" charset="0"/>
            </a:endParaRPr>
          </a:p>
        </p:txBody>
      </p:sp>
      <p:sp>
        <p:nvSpPr>
          <p:cNvPr id="27" name="Прямая соединительная линия 26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pitchFamily="18" charset="0"/>
            </a:endParaRPr>
          </a:p>
        </p:txBody>
      </p:sp>
      <p:sp>
        <p:nvSpPr>
          <p:cNvPr id="28" name="Прямоугольник 27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Times New Roman" pitchFamily="18" charset="0"/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Овал 29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0891" name="Заголовок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50892" name="Текст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31" name="Дата 27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>
              <a:defRPr sz="1400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" name="Нижний колонтитул 16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>
              <a:defRPr sz="1200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3" name="Номер слайда 28"/>
          <p:cNvSpPr>
            <a:spLocks noGrp="1"/>
          </p:cNvSpPr>
          <p:nvPr>
            <p:ph type="sldNum" sz="quarter" idx="4"/>
          </p:nvPr>
        </p:nvSpPr>
        <p:spPr>
          <a:xfrm>
            <a:off x="4343400" y="2198688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>
              <a:defRPr sz="1600" smtClean="0">
                <a:solidFill>
                  <a:schemeClr val="accent3">
                    <a:shade val="75000"/>
                  </a:schemeClr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3B528B29-19A0-401A-BDD5-C458F10678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15" r:id="rId1"/>
    <p:sldLayoutId id="2147484716" r:id="rId2"/>
    <p:sldLayoutId id="2147484717" r:id="rId3"/>
    <p:sldLayoutId id="2147484718" r:id="rId4"/>
    <p:sldLayoutId id="2147484719" r:id="rId5"/>
    <p:sldLayoutId id="2147484720" r:id="rId6"/>
    <p:sldLayoutId id="2147484721" r:id="rId7"/>
    <p:sldLayoutId id="2147484722" r:id="rId8"/>
    <p:sldLayoutId id="2147484723" r:id="rId9"/>
    <p:sldLayoutId id="2147484724" r:id="rId10"/>
    <p:sldLayoutId id="2147484725" r:id="rId11"/>
  </p:sldLayoutIdLst>
  <p:transition spd="med">
    <p:cover dir="rd"/>
  </p:transition>
  <p:txStyles>
    <p:titleStyle>
      <a:lvl1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>
          <a:solidFill>
            <a:schemeClr val="tx2"/>
          </a:solidFill>
          <a:latin typeface="+mn-lt"/>
        </a:defRPr>
      </a:lvl2pPr>
      <a:lvl3pPr marL="822325" indent="-228600" algn="l" rtl="0" fontAlgn="base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>
          <a:solidFill>
            <a:schemeClr val="tx1"/>
          </a:solidFill>
          <a:latin typeface="+mn-lt"/>
        </a:defRPr>
      </a:lvl3pPr>
      <a:lvl4pPr marL="1096963" indent="-228600" algn="l" rtl="0" fontAlgn="base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>
          <a:solidFill>
            <a:schemeClr val="tx2"/>
          </a:solidFill>
          <a:latin typeface="+mn-lt"/>
        </a:defRPr>
      </a:lvl4pPr>
      <a:lvl5pPr marL="1371600" indent="-228600" algn="l" rtl="0" fontAlgn="base">
        <a:spcBef>
          <a:spcPct val="20000"/>
        </a:spcBef>
        <a:spcAft>
          <a:spcPct val="0"/>
        </a:spcAft>
        <a:buClr>
          <a:srgbClr val="8FB08C"/>
        </a:buClr>
        <a:buChar char="•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ct val="20000"/>
        </a:spcBef>
        <a:spcAft>
          <a:spcPct val="0"/>
        </a:spcAft>
        <a:buClr>
          <a:srgbClr val="8FB08C"/>
        </a:buClr>
        <a:buChar char="•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ct val="20000"/>
        </a:spcBef>
        <a:spcAft>
          <a:spcPct val="0"/>
        </a:spcAft>
        <a:buClr>
          <a:srgbClr val="8FB08C"/>
        </a:buClr>
        <a:buChar char="•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ct val="20000"/>
        </a:spcBef>
        <a:spcAft>
          <a:spcPct val="0"/>
        </a:spcAft>
        <a:buClr>
          <a:srgbClr val="8FB08C"/>
        </a:buClr>
        <a:buChar char="•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ct val="20000"/>
        </a:spcBef>
        <a:spcAft>
          <a:spcPct val="0"/>
        </a:spcAft>
        <a:buClr>
          <a:srgbClr val="8FB08C"/>
        </a:buClr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pitchFamily="18" charset="0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pitchFamily="18" charset="0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pitchFamily="18" charset="0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pitchFamily="18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pitchFamily="18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Times New Roman" pitchFamily="18" charset="0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Овал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1915" name="Заголовок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51916" name="Текст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0" name="Дата 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>
              <a:defRPr sz="1400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>
              <a:defRPr sz="1200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362450" y="10271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>
              <a:defRPr sz="1600">
                <a:solidFill>
                  <a:schemeClr val="accent3">
                    <a:shade val="75000"/>
                  </a:schemeClr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04C60DE8-885A-4016-B31F-CDBEF46428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26" r:id="rId1"/>
    <p:sldLayoutId id="2147484727" r:id="rId2"/>
    <p:sldLayoutId id="2147484728" r:id="rId3"/>
    <p:sldLayoutId id="2147484729" r:id="rId4"/>
    <p:sldLayoutId id="2147484730" r:id="rId5"/>
    <p:sldLayoutId id="2147484731" r:id="rId6"/>
    <p:sldLayoutId id="2147484732" r:id="rId7"/>
    <p:sldLayoutId id="2147484733" r:id="rId8"/>
    <p:sldLayoutId id="2147484734" r:id="rId9"/>
    <p:sldLayoutId id="2147484735" r:id="rId10"/>
    <p:sldLayoutId id="2147484736" r:id="rId11"/>
  </p:sldLayoutIdLst>
  <p:transition spd="med">
    <p:cover dir="rd"/>
  </p:transition>
  <p:txStyles>
    <p:titleStyle>
      <a:lvl1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>
          <a:solidFill>
            <a:schemeClr val="tx2"/>
          </a:solidFill>
          <a:latin typeface="+mn-lt"/>
        </a:defRPr>
      </a:lvl2pPr>
      <a:lvl3pPr marL="822325" indent="-228600" algn="l" rtl="0" fontAlgn="base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>
          <a:solidFill>
            <a:schemeClr val="tx1"/>
          </a:solidFill>
          <a:latin typeface="+mn-lt"/>
        </a:defRPr>
      </a:lvl3pPr>
      <a:lvl4pPr marL="1096963" indent="-228600" algn="l" rtl="0" fontAlgn="base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>
          <a:solidFill>
            <a:schemeClr val="tx2"/>
          </a:solidFill>
          <a:latin typeface="+mn-lt"/>
        </a:defRPr>
      </a:lvl4pPr>
      <a:lvl5pPr marL="1371600" indent="-228600" algn="l" rtl="0" fontAlgn="base">
        <a:spcBef>
          <a:spcPct val="20000"/>
        </a:spcBef>
        <a:spcAft>
          <a:spcPct val="0"/>
        </a:spcAft>
        <a:buClr>
          <a:srgbClr val="8FB08C"/>
        </a:buClr>
        <a:buChar char="•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ct val="20000"/>
        </a:spcBef>
        <a:spcAft>
          <a:spcPct val="0"/>
        </a:spcAft>
        <a:buClr>
          <a:srgbClr val="8FB08C"/>
        </a:buClr>
        <a:buChar char="•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ct val="20000"/>
        </a:spcBef>
        <a:spcAft>
          <a:spcPct val="0"/>
        </a:spcAft>
        <a:buClr>
          <a:srgbClr val="8FB08C"/>
        </a:buClr>
        <a:buChar char="•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ct val="20000"/>
        </a:spcBef>
        <a:spcAft>
          <a:spcPct val="0"/>
        </a:spcAft>
        <a:buClr>
          <a:srgbClr val="8FB08C"/>
        </a:buClr>
        <a:buChar char="•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ct val="20000"/>
        </a:spcBef>
        <a:spcAft>
          <a:spcPct val="0"/>
        </a:spcAft>
        <a:buClr>
          <a:srgbClr val="8FB08C"/>
        </a:buClr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pitchFamily="18" charset="0"/>
            </a:endParaRPr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pitchFamily="18" charset="0"/>
            </a:endParaRPr>
          </a:p>
        </p:txBody>
      </p:sp>
      <p:sp>
        <p:nvSpPr>
          <p:cNvPr id="24" name="Прямоугольник 23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pitchFamily="18" charset="0"/>
            </a:endParaRPr>
          </a:p>
        </p:txBody>
      </p:sp>
      <p:sp>
        <p:nvSpPr>
          <p:cNvPr id="25" name="Прямоугольник 24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pitchFamily="18" charset="0"/>
            </a:endParaRPr>
          </a:p>
        </p:txBody>
      </p:sp>
      <p:sp>
        <p:nvSpPr>
          <p:cNvPr id="26" name="Прямоугольник 25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pitchFamily="18" charset="0"/>
            </a:endParaRPr>
          </a:p>
        </p:txBody>
      </p:sp>
      <p:sp>
        <p:nvSpPr>
          <p:cNvPr id="27" name="Прямоугольник 26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pitchFamily="18" charset="0"/>
            </a:endParaRPr>
          </a:p>
        </p:txBody>
      </p:sp>
      <p:sp>
        <p:nvSpPr>
          <p:cNvPr id="28" name="Прямоугольник 2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pitchFamily="18" charset="0"/>
            </a:endParaRPr>
          </a:p>
        </p:txBody>
      </p:sp>
      <p:sp>
        <p:nvSpPr>
          <p:cNvPr id="29" name="Прямоугольник 28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Times New Roman" pitchFamily="18" charset="0"/>
            </a:endParaRPr>
          </a:p>
        </p:txBody>
      </p:sp>
      <p:sp>
        <p:nvSpPr>
          <p:cNvPr id="30" name="Прямая соединительная линия 29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pitchFamily="18" charset="0"/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Овал 31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2941" name="Заголовок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52942" name="Текст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33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>
              <a:defRPr sz="1200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4" name="Дата 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>
              <a:defRPr sz="1400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343400" y="2198688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>
              <a:defRPr sz="1600" smtClean="0">
                <a:solidFill>
                  <a:schemeClr val="accent3">
                    <a:shade val="75000"/>
                  </a:schemeClr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C0EB8A9D-5E8E-4A31-B576-697633A95F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37" r:id="rId1"/>
    <p:sldLayoutId id="2147484738" r:id="rId2"/>
    <p:sldLayoutId id="2147484739" r:id="rId3"/>
    <p:sldLayoutId id="2147484740" r:id="rId4"/>
    <p:sldLayoutId id="2147484741" r:id="rId5"/>
    <p:sldLayoutId id="2147484742" r:id="rId6"/>
    <p:sldLayoutId id="2147484743" r:id="rId7"/>
    <p:sldLayoutId id="2147484744" r:id="rId8"/>
    <p:sldLayoutId id="2147484745" r:id="rId9"/>
    <p:sldLayoutId id="2147484746" r:id="rId10"/>
    <p:sldLayoutId id="2147484747" r:id="rId11"/>
  </p:sldLayoutIdLst>
  <p:transition spd="med">
    <p:cover dir="rd"/>
  </p:transition>
  <p:txStyles>
    <p:titleStyle>
      <a:lvl1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>
          <a:solidFill>
            <a:schemeClr val="tx2"/>
          </a:solidFill>
          <a:latin typeface="+mn-lt"/>
        </a:defRPr>
      </a:lvl2pPr>
      <a:lvl3pPr marL="822325" indent="-228600" algn="l" rtl="0" fontAlgn="base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>
          <a:solidFill>
            <a:schemeClr val="tx1"/>
          </a:solidFill>
          <a:latin typeface="+mn-lt"/>
        </a:defRPr>
      </a:lvl3pPr>
      <a:lvl4pPr marL="1096963" indent="-228600" algn="l" rtl="0" fontAlgn="base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>
          <a:solidFill>
            <a:schemeClr val="tx2"/>
          </a:solidFill>
          <a:latin typeface="+mn-lt"/>
        </a:defRPr>
      </a:lvl4pPr>
      <a:lvl5pPr marL="1371600" indent="-228600" algn="l" rtl="0" fontAlgn="base">
        <a:spcBef>
          <a:spcPct val="20000"/>
        </a:spcBef>
        <a:spcAft>
          <a:spcPct val="0"/>
        </a:spcAft>
        <a:buClr>
          <a:srgbClr val="8FB08C"/>
        </a:buClr>
        <a:buChar char="•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ct val="20000"/>
        </a:spcBef>
        <a:spcAft>
          <a:spcPct val="0"/>
        </a:spcAft>
        <a:buClr>
          <a:srgbClr val="8FB08C"/>
        </a:buClr>
        <a:buChar char="•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ct val="20000"/>
        </a:spcBef>
        <a:spcAft>
          <a:spcPct val="0"/>
        </a:spcAft>
        <a:buClr>
          <a:srgbClr val="8FB08C"/>
        </a:buClr>
        <a:buChar char="•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ct val="20000"/>
        </a:spcBef>
        <a:spcAft>
          <a:spcPct val="0"/>
        </a:spcAft>
        <a:buClr>
          <a:srgbClr val="8FB08C"/>
        </a:buClr>
        <a:buChar char="•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ct val="20000"/>
        </a:spcBef>
        <a:spcAft>
          <a:spcPct val="0"/>
        </a:spcAft>
        <a:buClr>
          <a:srgbClr val="8FB08C"/>
        </a:buClr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pitchFamily="18" charset="0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pitchFamily="18" charset="0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pitchFamily="18" charset="0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pitchFamily="18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pitchFamily="18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Times New Roman" pitchFamily="18" charset="0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Овал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pitchFamily="18" charset="0"/>
            </a:endParaRPr>
          </a:p>
        </p:txBody>
      </p:sp>
      <p:sp>
        <p:nvSpPr>
          <p:cNvPr id="253964" name="Заголовок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53965" name="Текст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1" name="Дата 4"/>
          <p:cNvSpPr>
            <a:spLocks noGrp="1"/>
          </p:cNvSpPr>
          <p:nvPr>
            <p:ph type="dt" sz="half" idx="2"/>
          </p:nvPr>
        </p:nvSpPr>
        <p:spPr>
          <a:xfrm>
            <a:off x="5791200" y="6410325"/>
            <a:ext cx="3044825" cy="365125"/>
          </a:xfrm>
          <a:prstGeom prst="rect">
            <a:avLst/>
          </a:prstGeom>
        </p:spPr>
        <p:txBody>
          <a:bodyPr vert="horz"/>
          <a:lstStyle>
            <a:lvl1pPr algn="r">
              <a:defRPr sz="1400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Нижний колонтитул 5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>
              <a:defRPr sz="1200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>
              <a:defRPr sz="1600">
                <a:solidFill>
                  <a:schemeClr val="accent3">
                    <a:shade val="75000"/>
                  </a:schemeClr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FF83D31C-C908-409A-8784-45F5EC1925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8" r:id="rId1"/>
    <p:sldLayoutId id="2147484749" r:id="rId2"/>
    <p:sldLayoutId id="2147484750" r:id="rId3"/>
    <p:sldLayoutId id="2147484751" r:id="rId4"/>
    <p:sldLayoutId id="2147484752" r:id="rId5"/>
    <p:sldLayoutId id="2147484753" r:id="rId6"/>
    <p:sldLayoutId id="2147484754" r:id="rId7"/>
    <p:sldLayoutId id="2147484755" r:id="rId8"/>
    <p:sldLayoutId id="2147484756" r:id="rId9"/>
    <p:sldLayoutId id="2147484757" r:id="rId10"/>
    <p:sldLayoutId id="2147484758" r:id="rId11"/>
  </p:sldLayoutIdLst>
  <p:transition spd="med">
    <p:cover dir="rd"/>
  </p:transition>
  <p:txStyles>
    <p:titleStyle>
      <a:lvl1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>
          <a:solidFill>
            <a:schemeClr val="tx2"/>
          </a:solidFill>
          <a:latin typeface="+mn-lt"/>
        </a:defRPr>
      </a:lvl2pPr>
      <a:lvl3pPr marL="822325" indent="-228600" algn="l" rtl="0" fontAlgn="base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>
          <a:solidFill>
            <a:schemeClr val="tx1"/>
          </a:solidFill>
          <a:latin typeface="+mn-lt"/>
        </a:defRPr>
      </a:lvl3pPr>
      <a:lvl4pPr marL="1096963" indent="-228600" algn="l" rtl="0" fontAlgn="base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>
          <a:solidFill>
            <a:schemeClr val="tx2"/>
          </a:solidFill>
          <a:latin typeface="+mn-lt"/>
        </a:defRPr>
      </a:lvl4pPr>
      <a:lvl5pPr marL="1371600" indent="-228600" algn="l" rtl="0" fontAlgn="base">
        <a:spcBef>
          <a:spcPct val="20000"/>
        </a:spcBef>
        <a:spcAft>
          <a:spcPct val="0"/>
        </a:spcAft>
        <a:buClr>
          <a:srgbClr val="8FB08C"/>
        </a:buClr>
        <a:buChar char="•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ct val="20000"/>
        </a:spcBef>
        <a:spcAft>
          <a:spcPct val="0"/>
        </a:spcAft>
        <a:buClr>
          <a:srgbClr val="8FB08C"/>
        </a:buClr>
        <a:buChar char="•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ct val="20000"/>
        </a:spcBef>
        <a:spcAft>
          <a:spcPct val="0"/>
        </a:spcAft>
        <a:buClr>
          <a:srgbClr val="8FB08C"/>
        </a:buClr>
        <a:buChar char="•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ct val="20000"/>
        </a:spcBef>
        <a:spcAft>
          <a:spcPct val="0"/>
        </a:spcAft>
        <a:buClr>
          <a:srgbClr val="8FB08C"/>
        </a:buClr>
        <a:buChar char="•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ct val="20000"/>
        </a:spcBef>
        <a:spcAft>
          <a:spcPct val="0"/>
        </a:spcAft>
        <a:buClr>
          <a:srgbClr val="8FB08C"/>
        </a:buClr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pitchFamily="18" charset="0"/>
            </a:endParaRPr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pitchFamily="18" charset="0"/>
            </a:endParaRPr>
          </a:p>
        </p:txBody>
      </p:sp>
      <p:sp>
        <p:nvSpPr>
          <p:cNvPr id="24" name="Прямоугольник 2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pitchFamily="18" charset="0"/>
            </a:endParaRPr>
          </a:p>
        </p:txBody>
      </p:sp>
      <p:sp>
        <p:nvSpPr>
          <p:cNvPr id="25" name="Прямоугольник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pitchFamily="18" charset="0"/>
            </a:endParaRPr>
          </a:p>
        </p:txBody>
      </p:sp>
      <p:sp>
        <p:nvSpPr>
          <p:cNvPr id="26" name="Прямоугольник 2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Прямоугольник 27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pitchFamily="18" charset="0"/>
            </a:endParaRPr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pitchFamily="18" charset="0"/>
            </a:endParaRPr>
          </a:p>
        </p:txBody>
      </p:sp>
      <p:sp>
        <p:nvSpPr>
          <p:cNvPr id="30" name="Прямоугольник 29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Times New Roman" pitchFamily="18" charset="0"/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Овал 31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4989" name="Заголовок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54990" name="Текст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33" name="Дата 6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>
              <a:defRPr sz="1400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4" name="Нижний колонтитул 7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5125"/>
          </a:xfrm>
          <a:prstGeom prst="rect">
            <a:avLst/>
          </a:prstGeom>
        </p:spPr>
        <p:txBody>
          <a:bodyPr vert="horz"/>
          <a:lstStyle>
            <a:lvl1pPr>
              <a:defRPr sz="1200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" name="Номер слайда 8"/>
          <p:cNvSpPr>
            <a:spLocks noGrp="1"/>
          </p:cNvSpPr>
          <p:nvPr>
            <p:ph type="sldNum" sz="quarter" idx="4"/>
          </p:nvPr>
        </p:nvSpPr>
        <p:spPr>
          <a:xfrm>
            <a:off x="4343400" y="1042988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>
              <a:defRPr sz="1600" smtClean="0">
                <a:solidFill>
                  <a:schemeClr val="accent3">
                    <a:shade val="75000"/>
                  </a:schemeClr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188637FC-4E04-4B39-B89C-3F0D304C1D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59" r:id="rId1"/>
    <p:sldLayoutId id="2147484760" r:id="rId2"/>
    <p:sldLayoutId id="2147484761" r:id="rId3"/>
    <p:sldLayoutId id="2147484762" r:id="rId4"/>
    <p:sldLayoutId id="2147484763" r:id="rId5"/>
    <p:sldLayoutId id="2147484764" r:id="rId6"/>
    <p:sldLayoutId id="2147484765" r:id="rId7"/>
    <p:sldLayoutId id="2147484766" r:id="rId8"/>
    <p:sldLayoutId id="2147484767" r:id="rId9"/>
    <p:sldLayoutId id="2147484768" r:id="rId10"/>
    <p:sldLayoutId id="2147484769" r:id="rId11"/>
  </p:sldLayoutIdLst>
  <p:transition spd="med">
    <p:cover dir="rd"/>
  </p:transition>
  <p:txStyles>
    <p:titleStyle>
      <a:lvl1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>
          <a:solidFill>
            <a:schemeClr val="tx2"/>
          </a:solidFill>
          <a:latin typeface="+mn-lt"/>
        </a:defRPr>
      </a:lvl2pPr>
      <a:lvl3pPr marL="822325" indent="-228600" algn="l" rtl="0" fontAlgn="base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>
          <a:solidFill>
            <a:schemeClr val="tx1"/>
          </a:solidFill>
          <a:latin typeface="+mn-lt"/>
        </a:defRPr>
      </a:lvl3pPr>
      <a:lvl4pPr marL="1096963" indent="-228600" algn="l" rtl="0" fontAlgn="base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>
          <a:solidFill>
            <a:schemeClr val="tx2"/>
          </a:solidFill>
          <a:latin typeface="+mn-lt"/>
        </a:defRPr>
      </a:lvl4pPr>
      <a:lvl5pPr marL="1371600" indent="-228600" algn="l" rtl="0" fontAlgn="base">
        <a:spcBef>
          <a:spcPct val="20000"/>
        </a:spcBef>
        <a:spcAft>
          <a:spcPct val="0"/>
        </a:spcAft>
        <a:buClr>
          <a:srgbClr val="8FB08C"/>
        </a:buClr>
        <a:buChar char="•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ct val="20000"/>
        </a:spcBef>
        <a:spcAft>
          <a:spcPct val="0"/>
        </a:spcAft>
        <a:buClr>
          <a:srgbClr val="8FB08C"/>
        </a:buClr>
        <a:buChar char="•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ct val="20000"/>
        </a:spcBef>
        <a:spcAft>
          <a:spcPct val="0"/>
        </a:spcAft>
        <a:buClr>
          <a:srgbClr val="8FB08C"/>
        </a:buClr>
        <a:buChar char="•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ct val="20000"/>
        </a:spcBef>
        <a:spcAft>
          <a:spcPct val="0"/>
        </a:spcAft>
        <a:buClr>
          <a:srgbClr val="8FB08C"/>
        </a:buClr>
        <a:buChar char="•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ct val="20000"/>
        </a:spcBef>
        <a:spcAft>
          <a:spcPct val="0"/>
        </a:spcAft>
        <a:buClr>
          <a:srgbClr val="8FB08C"/>
        </a:buClr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pitchFamily="18" charset="0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pitchFamily="18" charset="0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pitchFamily="18" charset="0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pitchFamily="18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pitchFamily="18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Times New Roman" pitchFamily="18" charset="0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Овал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6011" name="Заголовок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56012" name="Текст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0" name="Дата 2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>
              <a:defRPr sz="1400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>
              <a:defRPr sz="1200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4343400" y="1036638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>
              <a:defRPr sz="1600">
                <a:solidFill>
                  <a:schemeClr val="accent3">
                    <a:shade val="75000"/>
                  </a:schemeClr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E23A0DFF-806C-4E31-8CAD-A50538A70F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70" r:id="rId1"/>
    <p:sldLayoutId id="2147484771" r:id="rId2"/>
    <p:sldLayoutId id="2147484772" r:id="rId3"/>
    <p:sldLayoutId id="2147484773" r:id="rId4"/>
    <p:sldLayoutId id="2147484774" r:id="rId5"/>
    <p:sldLayoutId id="2147484775" r:id="rId6"/>
    <p:sldLayoutId id="2147484776" r:id="rId7"/>
    <p:sldLayoutId id="2147484777" r:id="rId8"/>
    <p:sldLayoutId id="2147484778" r:id="rId9"/>
    <p:sldLayoutId id="2147484779" r:id="rId10"/>
    <p:sldLayoutId id="2147484780" r:id="rId11"/>
  </p:sldLayoutIdLst>
  <p:transition spd="med">
    <p:cover dir="rd"/>
  </p:transition>
  <p:txStyles>
    <p:titleStyle>
      <a:lvl1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>
          <a:solidFill>
            <a:schemeClr val="tx2"/>
          </a:solidFill>
          <a:latin typeface="+mn-lt"/>
        </a:defRPr>
      </a:lvl2pPr>
      <a:lvl3pPr marL="822325" indent="-228600" algn="l" rtl="0" fontAlgn="base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>
          <a:solidFill>
            <a:schemeClr val="tx1"/>
          </a:solidFill>
          <a:latin typeface="+mn-lt"/>
        </a:defRPr>
      </a:lvl3pPr>
      <a:lvl4pPr marL="1096963" indent="-228600" algn="l" rtl="0" fontAlgn="base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>
          <a:solidFill>
            <a:schemeClr val="tx2"/>
          </a:solidFill>
          <a:latin typeface="+mn-lt"/>
        </a:defRPr>
      </a:lvl4pPr>
      <a:lvl5pPr marL="1371600" indent="-228600" algn="l" rtl="0" fontAlgn="base">
        <a:spcBef>
          <a:spcPct val="20000"/>
        </a:spcBef>
        <a:spcAft>
          <a:spcPct val="0"/>
        </a:spcAft>
        <a:buClr>
          <a:srgbClr val="8FB08C"/>
        </a:buClr>
        <a:buChar char="•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ct val="20000"/>
        </a:spcBef>
        <a:spcAft>
          <a:spcPct val="0"/>
        </a:spcAft>
        <a:buClr>
          <a:srgbClr val="8FB08C"/>
        </a:buClr>
        <a:buChar char="•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ct val="20000"/>
        </a:spcBef>
        <a:spcAft>
          <a:spcPct val="0"/>
        </a:spcAft>
        <a:buClr>
          <a:srgbClr val="8FB08C"/>
        </a:buClr>
        <a:buChar char="•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ct val="20000"/>
        </a:spcBef>
        <a:spcAft>
          <a:spcPct val="0"/>
        </a:spcAft>
        <a:buClr>
          <a:srgbClr val="8FB08C"/>
        </a:buClr>
        <a:buChar char="•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ct val="20000"/>
        </a:spcBef>
        <a:spcAft>
          <a:spcPct val="0"/>
        </a:spcAft>
        <a:buClr>
          <a:srgbClr val="8FB08C"/>
        </a:buClr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pitchFamily="18" charset="0"/>
            </a:endParaRPr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pitchFamily="18" charset="0"/>
            </a:endParaRPr>
          </a:p>
        </p:txBody>
      </p:sp>
      <p:sp>
        <p:nvSpPr>
          <p:cNvPr id="24" name="Прямоугольник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pitchFamily="18" charset="0"/>
            </a:endParaRPr>
          </a:p>
        </p:txBody>
      </p:sp>
      <p:sp>
        <p:nvSpPr>
          <p:cNvPr id="25" name="Прямоугольник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pitchFamily="18" charset="0"/>
            </a:endParaRPr>
          </a:p>
        </p:txBody>
      </p:sp>
      <p:sp>
        <p:nvSpPr>
          <p:cNvPr id="26" name="Прямоугольник 2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pitchFamily="18" charset="0"/>
            </a:endParaRPr>
          </a:p>
        </p:txBody>
      </p:sp>
      <p:sp>
        <p:nvSpPr>
          <p:cNvPr id="27" name="Прямоугольник 2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Times New Roman" pitchFamily="18" charset="0"/>
            </a:endParaRPr>
          </a:p>
        </p:txBody>
      </p:sp>
      <p:sp>
        <p:nvSpPr>
          <p:cNvPr id="257032" name="Заголовок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57033" name="Текст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8" name="Дата 1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>
              <a:defRPr sz="1400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>
              <a:defRPr sz="1200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4267200" y="6324600"/>
            <a:ext cx="6096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>
              <a:defRPr sz="1600" smtClean="0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21D45FCF-55FD-45DA-A607-FB8D30FBF0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81" r:id="rId1"/>
    <p:sldLayoutId id="2147484782" r:id="rId2"/>
    <p:sldLayoutId id="2147484783" r:id="rId3"/>
    <p:sldLayoutId id="2147484784" r:id="rId4"/>
    <p:sldLayoutId id="2147484785" r:id="rId5"/>
    <p:sldLayoutId id="2147484786" r:id="rId6"/>
    <p:sldLayoutId id="2147484787" r:id="rId7"/>
    <p:sldLayoutId id="2147484788" r:id="rId8"/>
    <p:sldLayoutId id="2147484789" r:id="rId9"/>
    <p:sldLayoutId id="2147484790" r:id="rId10"/>
    <p:sldLayoutId id="2147484791" r:id="rId11"/>
  </p:sldLayoutIdLst>
  <p:transition spd="med">
    <p:cover dir="rd"/>
  </p:transition>
  <p:txStyles>
    <p:titleStyle>
      <a:lvl1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>
          <a:solidFill>
            <a:schemeClr val="tx2"/>
          </a:solidFill>
          <a:latin typeface="+mn-lt"/>
        </a:defRPr>
      </a:lvl2pPr>
      <a:lvl3pPr marL="822325" indent="-228600" algn="l" rtl="0" fontAlgn="base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>
          <a:solidFill>
            <a:schemeClr val="tx1"/>
          </a:solidFill>
          <a:latin typeface="+mn-lt"/>
        </a:defRPr>
      </a:lvl3pPr>
      <a:lvl4pPr marL="1096963" indent="-228600" algn="l" rtl="0" fontAlgn="base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>
          <a:solidFill>
            <a:schemeClr val="tx2"/>
          </a:solidFill>
          <a:latin typeface="+mn-lt"/>
        </a:defRPr>
      </a:lvl4pPr>
      <a:lvl5pPr marL="1371600" indent="-228600" algn="l" rtl="0" fontAlgn="base">
        <a:spcBef>
          <a:spcPct val="20000"/>
        </a:spcBef>
        <a:spcAft>
          <a:spcPct val="0"/>
        </a:spcAft>
        <a:buClr>
          <a:srgbClr val="8FB08C"/>
        </a:buClr>
        <a:buChar char="•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ct val="20000"/>
        </a:spcBef>
        <a:spcAft>
          <a:spcPct val="0"/>
        </a:spcAft>
        <a:buClr>
          <a:srgbClr val="8FB08C"/>
        </a:buClr>
        <a:buChar char="•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ct val="20000"/>
        </a:spcBef>
        <a:spcAft>
          <a:spcPct val="0"/>
        </a:spcAft>
        <a:buClr>
          <a:srgbClr val="8FB08C"/>
        </a:buClr>
        <a:buChar char="•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ct val="20000"/>
        </a:spcBef>
        <a:spcAft>
          <a:spcPct val="0"/>
        </a:spcAft>
        <a:buClr>
          <a:srgbClr val="8FB08C"/>
        </a:buClr>
        <a:buChar char="•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ct val="20000"/>
        </a:spcBef>
        <a:spcAft>
          <a:spcPct val="0"/>
        </a:spcAft>
        <a:buClr>
          <a:srgbClr val="8FB08C"/>
        </a:buClr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pitchFamily="18" charset="0"/>
            </a:endParaRPr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pitchFamily="18" charset="0"/>
            </a:endParaRPr>
          </a:p>
        </p:txBody>
      </p:sp>
      <p:sp>
        <p:nvSpPr>
          <p:cNvPr id="24" name="Прямоугольник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pitchFamily="18" charset="0"/>
            </a:endParaRPr>
          </a:p>
        </p:txBody>
      </p:sp>
      <p:sp>
        <p:nvSpPr>
          <p:cNvPr id="25" name="Прямоугольник 24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pitchFamily="18" charset="0"/>
            </a:endParaRPr>
          </a:p>
        </p:txBody>
      </p:sp>
      <p:sp>
        <p:nvSpPr>
          <p:cNvPr id="26" name="Прямоугольник 2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Прямоугольник 27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Times New Roman" pitchFamily="18" charset="0"/>
            </a:endParaRPr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pitchFamily="18" charset="0"/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Овал 30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Прямоугольник 31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pitchFamily="18" charset="0"/>
            </a:endParaRPr>
          </a:p>
        </p:txBody>
      </p:sp>
      <p:sp>
        <p:nvSpPr>
          <p:cNvPr id="258061" name="Заголовок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58062" name="Текст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33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1371600" y="312738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>
              <a:defRPr sz="1600" smtClean="0">
                <a:solidFill>
                  <a:schemeClr val="accent3">
                    <a:shade val="75000"/>
                  </a:schemeClr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8EBA7DD6-DC63-4E50-9D2C-B6B1A567EB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4" name="Дата 4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>
              <a:defRPr sz="1400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" name="Нижний колонтитул 5"/>
          <p:cNvSpPr>
            <a:spLocks noGrp="1"/>
          </p:cNvSpPr>
          <p:nvPr>
            <p:ph type="ftr" sz="quarter" idx="3"/>
          </p:nvPr>
        </p:nvSpPr>
        <p:spPr>
          <a:xfrm>
            <a:off x="301625" y="6410325"/>
            <a:ext cx="3382963" cy="366713"/>
          </a:xfrm>
          <a:prstGeom prst="rect">
            <a:avLst/>
          </a:prstGeom>
        </p:spPr>
        <p:txBody>
          <a:bodyPr vert="horz"/>
          <a:lstStyle>
            <a:lvl1pPr>
              <a:defRPr sz="1200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92" r:id="rId1"/>
    <p:sldLayoutId id="2147484793" r:id="rId2"/>
    <p:sldLayoutId id="2147484794" r:id="rId3"/>
    <p:sldLayoutId id="2147484795" r:id="rId4"/>
    <p:sldLayoutId id="2147484796" r:id="rId5"/>
    <p:sldLayoutId id="2147484797" r:id="rId6"/>
    <p:sldLayoutId id="2147484798" r:id="rId7"/>
    <p:sldLayoutId id="2147484799" r:id="rId8"/>
    <p:sldLayoutId id="2147484800" r:id="rId9"/>
    <p:sldLayoutId id="2147484801" r:id="rId10"/>
    <p:sldLayoutId id="2147484802" r:id="rId11"/>
  </p:sldLayoutIdLst>
  <p:transition spd="med">
    <p:cover dir="rd"/>
  </p:transition>
  <p:txStyles>
    <p:titleStyle>
      <a:lvl1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>
          <a:solidFill>
            <a:schemeClr val="tx2"/>
          </a:solidFill>
          <a:latin typeface="+mn-lt"/>
        </a:defRPr>
      </a:lvl2pPr>
      <a:lvl3pPr marL="822325" indent="-228600" algn="l" rtl="0" fontAlgn="base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>
          <a:solidFill>
            <a:schemeClr val="tx1"/>
          </a:solidFill>
          <a:latin typeface="+mn-lt"/>
        </a:defRPr>
      </a:lvl3pPr>
      <a:lvl4pPr marL="1096963" indent="-228600" algn="l" rtl="0" fontAlgn="base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>
          <a:solidFill>
            <a:schemeClr val="tx2"/>
          </a:solidFill>
          <a:latin typeface="+mn-lt"/>
        </a:defRPr>
      </a:lvl4pPr>
      <a:lvl5pPr marL="1371600" indent="-228600" algn="l" rtl="0" fontAlgn="base">
        <a:spcBef>
          <a:spcPct val="20000"/>
        </a:spcBef>
        <a:spcAft>
          <a:spcPct val="0"/>
        </a:spcAft>
        <a:buClr>
          <a:srgbClr val="8FB08C"/>
        </a:buClr>
        <a:buChar char="•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ct val="20000"/>
        </a:spcBef>
        <a:spcAft>
          <a:spcPct val="0"/>
        </a:spcAft>
        <a:buClr>
          <a:srgbClr val="8FB08C"/>
        </a:buClr>
        <a:buChar char="•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ct val="20000"/>
        </a:spcBef>
        <a:spcAft>
          <a:spcPct val="0"/>
        </a:spcAft>
        <a:buClr>
          <a:srgbClr val="8FB08C"/>
        </a:buClr>
        <a:buChar char="•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ct val="20000"/>
        </a:spcBef>
        <a:spcAft>
          <a:spcPct val="0"/>
        </a:spcAft>
        <a:buClr>
          <a:srgbClr val="8FB08C"/>
        </a:buClr>
        <a:buChar char="•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ct val="20000"/>
        </a:spcBef>
        <a:spcAft>
          <a:spcPct val="0"/>
        </a:spcAft>
        <a:buClr>
          <a:srgbClr val="8FB08C"/>
        </a:buClr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 smtClean="0">
                <a:solidFill>
                  <a:schemeClr val="tx2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1779AC53-3E42-4A27-8DDA-F67ABF4C80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12" r:id="rId1"/>
    <p:sldLayoutId id="2147483913" r:id="rId2"/>
    <p:sldLayoutId id="2147483914" r:id="rId3"/>
    <p:sldLayoutId id="2147483915" r:id="rId4"/>
    <p:sldLayoutId id="2147483916" r:id="rId5"/>
    <p:sldLayoutId id="2147483917" r:id="rId6"/>
    <p:sldLayoutId id="2147483918" r:id="rId7"/>
    <p:sldLayoutId id="2147483919" r:id="rId8"/>
    <p:sldLayoutId id="2147483920" r:id="rId9"/>
    <p:sldLayoutId id="2147483921" r:id="rId10"/>
    <p:sldLayoutId id="2147483922" r:id="rId11"/>
  </p:sldLayoutIdLst>
  <p:transition spd="med">
    <p:cover dir="rd"/>
  </p:transition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>
          <a:solidFill>
            <a:schemeClr val="tx2"/>
          </a:solidFill>
          <a:latin typeface="+mn-lt"/>
        </a:defRPr>
      </a:lvl2pPr>
      <a:lvl3pPr marL="1004888" indent="-228600" algn="l" rtl="0" fontAlgn="base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>
          <a:solidFill>
            <a:schemeClr val="tx1"/>
          </a:solidFill>
          <a:latin typeface="+mn-lt"/>
        </a:defRPr>
      </a:lvl3pPr>
      <a:lvl4pPr marL="1279525" indent="-22860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>
          <a:solidFill>
            <a:schemeClr val="tx1"/>
          </a:solidFill>
          <a:latin typeface="+mn-lt"/>
        </a:defRPr>
      </a:lvl4pPr>
      <a:lvl5pPr marL="1554163" indent="-228600" algn="l" rtl="0" fontAlgn="base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5pPr>
      <a:lvl6pPr marL="2011363" indent="-228600" algn="l" rtl="0" fontAlgn="base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6pPr>
      <a:lvl7pPr marL="2468563" indent="-228600" algn="l" rtl="0" fontAlgn="base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7pPr>
      <a:lvl8pPr marL="2925763" indent="-228600" algn="l" rtl="0" fontAlgn="base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8pPr>
      <a:lvl9pPr marL="3382963" indent="-228600" algn="l" rtl="0" fontAlgn="base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pitchFamily="18" charset="0"/>
            </a:endParaRPr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pitchFamily="18" charset="0"/>
            </a:endParaRPr>
          </a:p>
        </p:txBody>
      </p:sp>
      <p:sp>
        <p:nvSpPr>
          <p:cNvPr id="24" name="Прямоугольник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pitchFamily="18" charset="0"/>
            </a:endParaRPr>
          </a:p>
        </p:txBody>
      </p:sp>
      <p:sp>
        <p:nvSpPr>
          <p:cNvPr id="25" name="Прямоугольник 24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pitchFamily="18" charset="0"/>
            </a:endParaRPr>
          </a:p>
        </p:txBody>
      </p:sp>
      <p:sp>
        <p:nvSpPr>
          <p:cNvPr id="26" name="Прямоугольник 2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Times New Roman" pitchFamily="18" charset="0"/>
            </a:endParaRPr>
          </a:p>
        </p:txBody>
      </p:sp>
      <p:sp>
        <p:nvSpPr>
          <p:cNvPr id="27" name="Прямоугольник 26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Прямоугольник 2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Times New Roman" pitchFamily="18" charset="0"/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Овал 30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Прямоугольник 31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pitchFamily="18" charset="0"/>
            </a:endParaRPr>
          </a:p>
        </p:txBody>
      </p:sp>
      <p:sp>
        <p:nvSpPr>
          <p:cNvPr id="259085" name="Заголовок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59086" name="Текст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33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1371600" y="312738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>
              <a:defRPr sz="1600">
                <a:solidFill>
                  <a:schemeClr val="accent3">
                    <a:shade val="75000"/>
                  </a:schemeClr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D4A3728B-88AB-414C-B9CE-97408089B5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4" name="Дата 4"/>
          <p:cNvSpPr>
            <a:spLocks noGrp="1"/>
          </p:cNvSpPr>
          <p:nvPr>
            <p:ph type="dt" sz="half" idx="2"/>
          </p:nvPr>
        </p:nvSpPr>
        <p:spPr>
          <a:xfrm>
            <a:off x="5788025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>
              <a:defRPr sz="1400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" name="Нижний колонтитул 5"/>
          <p:cNvSpPr>
            <a:spLocks noGrp="1"/>
          </p:cNvSpPr>
          <p:nvPr>
            <p:ph type="ftr" sz="quarter" idx="3"/>
          </p:nvPr>
        </p:nvSpPr>
        <p:spPr>
          <a:xfrm>
            <a:off x="301625" y="6410325"/>
            <a:ext cx="3584575" cy="366713"/>
          </a:xfrm>
          <a:prstGeom prst="rect">
            <a:avLst/>
          </a:prstGeom>
        </p:spPr>
        <p:txBody>
          <a:bodyPr vert="horz"/>
          <a:lstStyle>
            <a:lvl1pPr>
              <a:defRPr sz="1200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03" r:id="rId1"/>
    <p:sldLayoutId id="2147484804" r:id="rId2"/>
    <p:sldLayoutId id="2147484805" r:id="rId3"/>
    <p:sldLayoutId id="2147484806" r:id="rId4"/>
    <p:sldLayoutId id="2147484807" r:id="rId5"/>
    <p:sldLayoutId id="2147484808" r:id="rId6"/>
    <p:sldLayoutId id="2147484809" r:id="rId7"/>
    <p:sldLayoutId id="2147484810" r:id="rId8"/>
    <p:sldLayoutId id="2147484811" r:id="rId9"/>
    <p:sldLayoutId id="2147484812" r:id="rId10"/>
    <p:sldLayoutId id="2147484813" r:id="rId11"/>
  </p:sldLayoutIdLst>
  <p:transition spd="med">
    <p:cover dir="rd"/>
  </p:transition>
  <p:txStyles>
    <p:titleStyle>
      <a:lvl1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>
          <a:solidFill>
            <a:schemeClr val="tx2"/>
          </a:solidFill>
          <a:latin typeface="+mn-lt"/>
        </a:defRPr>
      </a:lvl2pPr>
      <a:lvl3pPr marL="822325" indent="-228600" algn="l" rtl="0" fontAlgn="base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>
          <a:solidFill>
            <a:schemeClr val="tx1"/>
          </a:solidFill>
          <a:latin typeface="+mn-lt"/>
        </a:defRPr>
      </a:lvl3pPr>
      <a:lvl4pPr marL="1096963" indent="-228600" algn="l" rtl="0" fontAlgn="base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>
          <a:solidFill>
            <a:schemeClr val="tx2"/>
          </a:solidFill>
          <a:latin typeface="+mn-lt"/>
        </a:defRPr>
      </a:lvl4pPr>
      <a:lvl5pPr marL="1371600" indent="-228600" algn="l" rtl="0" fontAlgn="base">
        <a:spcBef>
          <a:spcPct val="20000"/>
        </a:spcBef>
        <a:spcAft>
          <a:spcPct val="0"/>
        </a:spcAft>
        <a:buClr>
          <a:srgbClr val="8FB08C"/>
        </a:buClr>
        <a:buChar char="•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ct val="20000"/>
        </a:spcBef>
        <a:spcAft>
          <a:spcPct val="0"/>
        </a:spcAft>
        <a:buClr>
          <a:srgbClr val="8FB08C"/>
        </a:buClr>
        <a:buChar char="•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ct val="20000"/>
        </a:spcBef>
        <a:spcAft>
          <a:spcPct val="0"/>
        </a:spcAft>
        <a:buClr>
          <a:srgbClr val="8FB08C"/>
        </a:buClr>
        <a:buChar char="•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ct val="20000"/>
        </a:spcBef>
        <a:spcAft>
          <a:spcPct val="0"/>
        </a:spcAft>
        <a:buClr>
          <a:srgbClr val="8FB08C"/>
        </a:buClr>
        <a:buChar char="•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ct val="20000"/>
        </a:spcBef>
        <a:spcAft>
          <a:spcPct val="0"/>
        </a:spcAft>
        <a:buClr>
          <a:srgbClr val="8FB08C"/>
        </a:buClr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pitchFamily="18" charset="0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pitchFamily="18" charset="0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pitchFamily="18" charset="0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pitchFamily="18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pitchFamily="18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Times New Roman" pitchFamily="18" charset="0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Овал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0107" name="Заголовок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60108" name="Текст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0" name="Дата 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>
              <a:defRPr sz="1400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>
              <a:defRPr sz="1200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>
              <a:defRPr sz="1600">
                <a:solidFill>
                  <a:schemeClr val="accent3">
                    <a:shade val="75000"/>
                  </a:schemeClr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D95C1F3B-AB12-437B-ACB1-A0B86F050A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14" r:id="rId1"/>
    <p:sldLayoutId id="2147484815" r:id="rId2"/>
    <p:sldLayoutId id="2147484816" r:id="rId3"/>
    <p:sldLayoutId id="2147484817" r:id="rId4"/>
    <p:sldLayoutId id="2147484818" r:id="rId5"/>
    <p:sldLayoutId id="2147484819" r:id="rId6"/>
    <p:sldLayoutId id="2147484820" r:id="rId7"/>
    <p:sldLayoutId id="2147484821" r:id="rId8"/>
    <p:sldLayoutId id="2147484822" r:id="rId9"/>
    <p:sldLayoutId id="2147484823" r:id="rId10"/>
    <p:sldLayoutId id="2147484824" r:id="rId11"/>
  </p:sldLayoutIdLst>
  <p:transition spd="med">
    <p:cover dir="rd"/>
  </p:transition>
  <p:txStyles>
    <p:titleStyle>
      <a:lvl1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>
          <a:solidFill>
            <a:schemeClr val="tx2"/>
          </a:solidFill>
          <a:latin typeface="+mn-lt"/>
        </a:defRPr>
      </a:lvl2pPr>
      <a:lvl3pPr marL="822325" indent="-228600" algn="l" rtl="0" fontAlgn="base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>
          <a:solidFill>
            <a:schemeClr val="tx1"/>
          </a:solidFill>
          <a:latin typeface="+mn-lt"/>
        </a:defRPr>
      </a:lvl3pPr>
      <a:lvl4pPr marL="1096963" indent="-228600" algn="l" rtl="0" fontAlgn="base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>
          <a:solidFill>
            <a:schemeClr val="tx2"/>
          </a:solidFill>
          <a:latin typeface="+mn-lt"/>
        </a:defRPr>
      </a:lvl4pPr>
      <a:lvl5pPr marL="1371600" indent="-228600" algn="l" rtl="0" fontAlgn="base">
        <a:spcBef>
          <a:spcPct val="20000"/>
        </a:spcBef>
        <a:spcAft>
          <a:spcPct val="0"/>
        </a:spcAft>
        <a:buClr>
          <a:srgbClr val="8FB08C"/>
        </a:buClr>
        <a:buChar char="•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ct val="20000"/>
        </a:spcBef>
        <a:spcAft>
          <a:spcPct val="0"/>
        </a:spcAft>
        <a:buClr>
          <a:srgbClr val="8FB08C"/>
        </a:buClr>
        <a:buChar char="•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ct val="20000"/>
        </a:spcBef>
        <a:spcAft>
          <a:spcPct val="0"/>
        </a:spcAft>
        <a:buClr>
          <a:srgbClr val="8FB08C"/>
        </a:buClr>
        <a:buChar char="•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ct val="20000"/>
        </a:spcBef>
        <a:spcAft>
          <a:spcPct val="0"/>
        </a:spcAft>
        <a:buClr>
          <a:srgbClr val="8FB08C"/>
        </a:buClr>
        <a:buChar char="•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ct val="20000"/>
        </a:spcBef>
        <a:spcAft>
          <a:spcPct val="0"/>
        </a:spcAft>
        <a:buClr>
          <a:srgbClr val="8FB08C"/>
        </a:buClr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pitchFamily="18" charset="0"/>
            </a:endParaRPr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pitchFamily="18" charset="0"/>
            </a:endParaRPr>
          </a:p>
        </p:txBody>
      </p:sp>
      <p:sp>
        <p:nvSpPr>
          <p:cNvPr id="24" name="Прямоугольник 23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pitchFamily="18" charset="0"/>
            </a:endParaRPr>
          </a:p>
        </p:txBody>
      </p:sp>
      <p:sp>
        <p:nvSpPr>
          <p:cNvPr id="25" name="Прямоугольник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pitchFamily="18" charset="0"/>
            </a:endParaRPr>
          </a:p>
        </p:txBody>
      </p:sp>
      <p:sp>
        <p:nvSpPr>
          <p:cNvPr id="26" name="Прямоугольник 2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pitchFamily="18" charset="0"/>
            </a:endParaRPr>
          </a:p>
        </p:txBody>
      </p:sp>
      <p:sp>
        <p:nvSpPr>
          <p:cNvPr id="27" name="Прямоугольник 26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Times New Roman" pitchFamily="18" charset="0"/>
            </a:endParaRPr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pitchFamily="18" charset="0"/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Овал 29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1131" name="Заголовок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61132" name="Текст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31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15150" y="3009900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>
              <a:defRPr sz="1600">
                <a:solidFill>
                  <a:schemeClr val="accent3">
                    <a:shade val="75000"/>
                  </a:schemeClr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07955722-A5DC-4EF5-94A3-86CDB9D9D2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2" name="Дата 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>
              <a:defRPr sz="1400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3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>
              <a:defRPr sz="1200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25" r:id="rId1"/>
    <p:sldLayoutId id="2147484826" r:id="rId2"/>
    <p:sldLayoutId id="2147484827" r:id="rId3"/>
    <p:sldLayoutId id="2147484828" r:id="rId4"/>
    <p:sldLayoutId id="2147484829" r:id="rId5"/>
    <p:sldLayoutId id="2147484830" r:id="rId6"/>
    <p:sldLayoutId id="2147484831" r:id="rId7"/>
    <p:sldLayoutId id="2147484832" r:id="rId8"/>
    <p:sldLayoutId id="2147484833" r:id="rId9"/>
    <p:sldLayoutId id="2147484834" r:id="rId10"/>
    <p:sldLayoutId id="2147484835" r:id="rId11"/>
  </p:sldLayoutIdLst>
  <p:transition spd="med">
    <p:cover dir="rd"/>
  </p:transition>
  <p:txStyles>
    <p:titleStyle>
      <a:lvl1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>
          <a:solidFill>
            <a:schemeClr val="tx2"/>
          </a:solidFill>
          <a:latin typeface="+mn-lt"/>
        </a:defRPr>
      </a:lvl2pPr>
      <a:lvl3pPr marL="822325" indent="-228600" algn="l" rtl="0" fontAlgn="base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>
          <a:solidFill>
            <a:schemeClr val="tx1"/>
          </a:solidFill>
          <a:latin typeface="+mn-lt"/>
        </a:defRPr>
      </a:lvl3pPr>
      <a:lvl4pPr marL="1096963" indent="-228600" algn="l" rtl="0" fontAlgn="base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>
          <a:solidFill>
            <a:schemeClr val="tx2"/>
          </a:solidFill>
          <a:latin typeface="+mn-lt"/>
        </a:defRPr>
      </a:lvl4pPr>
      <a:lvl5pPr marL="1371600" indent="-228600" algn="l" rtl="0" fontAlgn="base">
        <a:spcBef>
          <a:spcPct val="20000"/>
        </a:spcBef>
        <a:spcAft>
          <a:spcPct val="0"/>
        </a:spcAft>
        <a:buClr>
          <a:srgbClr val="8FB08C"/>
        </a:buClr>
        <a:buChar char="•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ct val="20000"/>
        </a:spcBef>
        <a:spcAft>
          <a:spcPct val="0"/>
        </a:spcAft>
        <a:buClr>
          <a:srgbClr val="8FB08C"/>
        </a:buClr>
        <a:buChar char="•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ct val="20000"/>
        </a:spcBef>
        <a:spcAft>
          <a:spcPct val="0"/>
        </a:spcAft>
        <a:buClr>
          <a:srgbClr val="8FB08C"/>
        </a:buClr>
        <a:buChar char="•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ct val="20000"/>
        </a:spcBef>
        <a:spcAft>
          <a:spcPct val="0"/>
        </a:spcAft>
        <a:buClr>
          <a:srgbClr val="8FB08C"/>
        </a:buClr>
        <a:buChar char="•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ct val="20000"/>
        </a:spcBef>
        <a:spcAft>
          <a:spcPct val="0"/>
        </a:spcAft>
        <a:buClr>
          <a:srgbClr val="8FB08C"/>
        </a:buClr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3" name="Овал 12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2158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6" name="Дата 6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chemeClr val="bg2">
                    <a:shade val="50000"/>
                    <a:satMod val="200000"/>
                  </a:schemeClr>
                </a:solidFill>
                <a:latin typeface="Times New Roman" pitchFamily="18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7" name="Нижний колонтитул 1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>
              <a:defRPr sz="1200">
                <a:solidFill>
                  <a:schemeClr val="bg2">
                    <a:shade val="50000"/>
                    <a:satMod val="200000"/>
                  </a:schemeClr>
                </a:solidFill>
                <a:latin typeface="Times New Roman" pitchFamily="18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9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>
              <a:defRPr sz="1200">
                <a:solidFill>
                  <a:schemeClr val="bg2">
                    <a:shade val="50000"/>
                    <a:satMod val="200000"/>
                  </a:schemeClr>
                </a:solidFill>
                <a:latin typeface="Times New Roman" pitchFamily="18" charset="0"/>
              </a:defRPr>
            </a:lvl1pPr>
            <a:extLst/>
          </a:lstStyle>
          <a:p>
            <a:pPr>
              <a:defRPr/>
            </a:pPr>
            <a:fld id="{A6F044E0-E69A-4B83-9514-BBC912C5E6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36" r:id="rId1"/>
    <p:sldLayoutId id="2147484837" r:id="rId2"/>
    <p:sldLayoutId id="2147484838" r:id="rId3"/>
    <p:sldLayoutId id="2147484839" r:id="rId4"/>
    <p:sldLayoutId id="2147484840" r:id="rId5"/>
    <p:sldLayoutId id="2147484841" r:id="rId6"/>
    <p:sldLayoutId id="2147484842" r:id="rId7"/>
    <p:sldLayoutId id="2147484843" r:id="rId8"/>
    <p:sldLayoutId id="2147484844" r:id="rId9"/>
    <p:sldLayoutId id="2147484845" r:id="rId10"/>
    <p:sldLayoutId id="2147484846" r:id="rId11"/>
  </p:sldLayoutIdLst>
  <p:transition spd="med">
    <p:cover dir="rd"/>
  </p:transition>
  <p:txStyles>
    <p:titleStyle>
      <a:lvl1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9pPr>
    </p:titleStyle>
    <p:bodyStyle>
      <a:lvl1pPr marL="365125" indent="-282575" algn="l" rtl="0" fontAlgn="base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fontAlgn="base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>
          <a:solidFill>
            <a:schemeClr val="tx1"/>
          </a:solidFill>
          <a:latin typeface="+mn-lt"/>
        </a:defRPr>
      </a:lvl2pPr>
      <a:lvl3pPr marL="885825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>
          <a:solidFill>
            <a:schemeClr val="tx1"/>
          </a:solidFill>
          <a:latin typeface="+mn-lt"/>
        </a:defRPr>
      </a:lvl3pPr>
      <a:lvl4pPr marL="1096963" indent="-173038" algn="l" rtl="0" fontAlgn="base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4pPr>
      <a:lvl5pPr marL="1296988" indent="-182563" algn="l" rtl="0" fontAlgn="base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5pPr>
      <a:lvl6pPr marL="1754188" indent="-182563" algn="l" rtl="0" fontAlgn="base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6pPr>
      <a:lvl7pPr marL="2211388" indent="-182563" algn="l" rtl="0" fontAlgn="base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7pPr>
      <a:lvl8pPr marL="2668588" indent="-182563" algn="l" rtl="0" fontAlgn="base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8pPr>
      <a:lvl9pPr marL="3125788" indent="-182563" algn="l" rtl="0" fontAlgn="base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4" name="Прямоугольник 13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6" name="Овал 1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7" name="Овал 1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3177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8" name="Дата 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chemeClr val="bg2">
                    <a:shade val="50000"/>
                    <a:satMod val="200000"/>
                  </a:schemeClr>
                </a:solidFill>
                <a:latin typeface="Times New Roman" pitchFamily="18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9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>
              <a:defRPr sz="1200">
                <a:solidFill>
                  <a:schemeClr val="bg2">
                    <a:shade val="50000"/>
                    <a:satMod val="200000"/>
                  </a:schemeClr>
                </a:solidFill>
                <a:latin typeface="Times New Roman" pitchFamily="18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0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>
              <a:defRPr sz="1200">
                <a:solidFill>
                  <a:schemeClr val="bg2">
                    <a:shade val="50000"/>
                    <a:satMod val="200000"/>
                  </a:schemeClr>
                </a:solidFill>
                <a:latin typeface="Times New Roman" pitchFamily="18" charset="0"/>
              </a:defRPr>
            </a:lvl1pPr>
            <a:extLst/>
          </a:lstStyle>
          <a:p>
            <a:pPr>
              <a:defRPr/>
            </a:pPr>
            <a:fld id="{233CB6EF-9FB5-46BB-B6E4-7B739E1B96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47" r:id="rId1"/>
    <p:sldLayoutId id="2147484848" r:id="rId2"/>
    <p:sldLayoutId id="2147484849" r:id="rId3"/>
    <p:sldLayoutId id="2147484850" r:id="rId4"/>
    <p:sldLayoutId id="2147484851" r:id="rId5"/>
    <p:sldLayoutId id="2147484852" r:id="rId6"/>
    <p:sldLayoutId id="2147484853" r:id="rId7"/>
    <p:sldLayoutId id="2147484854" r:id="rId8"/>
    <p:sldLayoutId id="2147484855" r:id="rId9"/>
    <p:sldLayoutId id="2147484856" r:id="rId10"/>
    <p:sldLayoutId id="2147484857" r:id="rId11"/>
  </p:sldLayoutIdLst>
  <p:transition spd="med">
    <p:cover dir="rd"/>
  </p:transition>
  <p:txStyles>
    <p:titleStyle>
      <a:lvl1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9pPr>
    </p:titleStyle>
    <p:bodyStyle>
      <a:lvl1pPr marL="365125" indent="-282575" algn="l" rtl="0" fontAlgn="base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fontAlgn="base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>
          <a:solidFill>
            <a:schemeClr val="tx1"/>
          </a:solidFill>
          <a:latin typeface="+mn-lt"/>
        </a:defRPr>
      </a:lvl2pPr>
      <a:lvl3pPr marL="885825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>
          <a:solidFill>
            <a:schemeClr val="tx1"/>
          </a:solidFill>
          <a:latin typeface="+mn-lt"/>
        </a:defRPr>
      </a:lvl3pPr>
      <a:lvl4pPr marL="1096963" indent="-173038" algn="l" rtl="0" fontAlgn="base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4pPr>
      <a:lvl5pPr marL="1296988" indent="-182563" algn="l" rtl="0" fontAlgn="base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5pPr>
      <a:lvl6pPr marL="1754188" indent="-182563" algn="l" rtl="0" fontAlgn="base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6pPr>
      <a:lvl7pPr marL="2211388" indent="-182563" algn="l" rtl="0" fontAlgn="base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7pPr>
      <a:lvl8pPr marL="2668588" indent="-182563" algn="l" rtl="0" fontAlgn="base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8pPr>
      <a:lvl9pPr marL="3125788" indent="-182563" algn="l" rtl="0" fontAlgn="base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4195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3" name="Дата 6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chemeClr val="bg2">
                    <a:shade val="50000"/>
                    <a:satMod val="200000"/>
                  </a:schemeClr>
                </a:solidFill>
                <a:latin typeface="Times New Roman" pitchFamily="18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4" name="Нижний колонтитул 7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>
              <a:defRPr sz="1200">
                <a:solidFill>
                  <a:schemeClr val="bg2">
                    <a:shade val="50000"/>
                    <a:satMod val="200000"/>
                  </a:schemeClr>
                </a:solidFill>
                <a:latin typeface="Times New Roman" pitchFamily="18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8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>
              <a:defRPr sz="1200">
                <a:solidFill>
                  <a:schemeClr val="bg2">
                    <a:shade val="50000"/>
                    <a:satMod val="200000"/>
                  </a:schemeClr>
                </a:solidFill>
                <a:latin typeface="Times New Roman" pitchFamily="18" charset="0"/>
              </a:defRPr>
            </a:lvl1pPr>
            <a:extLst/>
          </a:lstStyle>
          <a:p>
            <a:pPr>
              <a:defRPr/>
            </a:pPr>
            <a:fld id="{F7F1CF01-22FF-46CD-9811-D72AA7FF54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58" r:id="rId1"/>
    <p:sldLayoutId id="2147484859" r:id="rId2"/>
    <p:sldLayoutId id="2147484860" r:id="rId3"/>
    <p:sldLayoutId id="2147484861" r:id="rId4"/>
    <p:sldLayoutId id="2147484862" r:id="rId5"/>
    <p:sldLayoutId id="2147484863" r:id="rId6"/>
    <p:sldLayoutId id="2147484864" r:id="rId7"/>
    <p:sldLayoutId id="2147484865" r:id="rId8"/>
    <p:sldLayoutId id="2147484866" r:id="rId9"/>
    <p:sldLayoutId id="2147484867" r:id="rId10"/>
    <p:sldLayoutId id="2147484868" r:id="rId11"/>
  </p:sldLayoutIdLst>
  <p:transition spd="med">
    <p:cover dir="rd"/>
  </p:transition>
  <p:txStyles>
    <p:titleStyle>
      <a:lvl1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9pPr>
    </p:titleStyle>
    <p:bodyStyle>
      <a:lvl1pPr marL="365125" indent="-282575" algn="l" rtl="0" fontAlgn="base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fontAlgn="base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>
          <a:solidFill>
            <a:schemeClr val="tx1"/>
          </a:solidFill>
          <a:latin typeface="+mn-lt"/>
        </a:defRPr>
      </a:lvl2pPr>
      <a:lvl3pPr marL="885825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>
          <a:solidFill>
            <a:schemeClr val="tx1"/>
          </a:solidFill>
          <a:latin typeface="+mn-lt"/>
        </a:defRPr>
      </a:lvl3pPr>
      <a:lvl4pPr marL="1096963" indent="-173038" algn="l" rtl="0" fontAlgn="base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4pPr>
      <a:lvl5pPr marL="1296988" indent="-182563" algn="l" rtl="0" fontAlgn="base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5pPr>
      <a:lvl6pPr marL="1754188" indent="-182563" algn="l" rtl="0" fontAlgn="base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6pPr>
      <a:lvl7pPr marL="2211388" indent="-182563" algn="l" rtl="0" fontAlgn="base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7pPr>
      <a:lvl8pPr marL="2668588" indent="-182563" algn="l" rtl="0" fontAlgn="base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8pPr>
      <a:lvl9pPr marL="3125788" indent="-182563" algn="l" rtl="0" fontAlgn="base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4" name="Прямоугольник 13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5221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6" name="Дата 1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chemeClr val="bg2">
                    <a:shade val="50000"/>
                    <a:satMod val="200000"/>
                  </a:schemeClr>
                </a:solidFill>
                <a:latin typeface="Times New Roman" pitchFamily="18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7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>
              <a:defRPr sz="1200">
                <a:solidFill>
                  <a:schemeClr val="bg2">
                    <a:shade val="50000"/>
                    <a:satMod val="200000"/>
                  </a:schemeClr>
                </a:solidFill>
                <a:latin typeface="Times New Roman" pitchFamily="18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>
              <a:defRPr sz="1200">
                <a:solidFill>
                  <a:schemeClr val="bg2">
                    <a:shade val="50000"/>
                    <a:satMod val="200000"/>
                  </a:schemeClr>
                </a:solidFill>
                <a:latin typeface="Times New Roman" pitchFamily="18" charset="0"/>
              </a:defRPr>
            </a:lvl1pPr>
            <a:extLst/>
          </a:lstStyle>
          <a:p>
            <a:pPr>
              <a:defRPr/>
            </a:pPr>
            <a:fld id="{F2837993-605C-4825-AEC6-1FAA828B38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69" r:id="rId1"/>
    <p:sldLayoutId id="2147484870" r:id="rId2"/>
    <p:sldLayoutId id="2147484871" r:id="rId3"/>
    <p:sldLayoutId id="2147484872" r:id="rId4"/>
    <p:sldLayoutId id="2147484873" r:id="rId5"/>
    <p:sldLayoutId id="2147484874" r:id="rId6"/>
    <p:sldLayoutId id="2147484875" r:id="rId7"/>
    <p:sldLayoutId id="2147484876" r:id="rId8"/>
    <p:sldLayoutId id="2147484877" r:id="rId9"/>
    <p:sldLayoutId id="2147484878" r:id="rId10"/>
    <p:sldLayoutId id="2147484879" r:id="rId11"/>
  </p:sldLayoutIdLst>
  <p:transition spd="med">
    <p:cover dir="rd"/>
  </p:transition>
  <p:txStyles>
    <p:titleStyle>
      <a:lvl1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9pPr>
    </p:titleStyle>
    <p:bodyStyle>
      <a:lvl1pPr marL="365125" indent="-282575" algn="l" rtl="0" fontAlgn="base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fontAlgn="base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>
          <a:solidFill>
            <a:schemeClr val="tx1"/>
          </a:solidFill>
          <a:latin typeface="+mn-lt"/>
        </a:defRPr>
      </a:lvl2pPr>
      <a:lvl3pPr marL="885825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>
          <a:solidFill>
            <a:schemeClr val="tx1"/>
          </a:solidFill>
          <a:latin typeface="+mn-lt"/>
        </a:defRPr>
      </a:lvl3pPr>
      <a:lvl4pPr marL="1096963" indent="-173038" algn="l" rtl="0" fontAlgn="base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4pPr>
      <a:lvl5pPr marL="1296988" indent="-182563" algn="l" rtl="0" fontAlgn="base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5pPr>
      <a:lvl6pPr marL="1754188" indent="-182563" algn="l" rtl="0" fontAlgn="base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6pPr>
      <a:lvl7pPr marL="2211388" indent="-182563" algn="l" rtl="0" fontAlgn="base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7pPr>
      <a:lvl8pPr marL="2668588" indent="-182563" algn="l" rtl="0" fontAlgn="base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8pPr>
      <a:lvl9pPr marL="3125788" indent="-182563" algn="l" rtl="0" fontAlgn="base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6243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3" name="Дата 4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chemeClr val="bg2">
                    <a:shade val="50000"/>
                    <a:satMod val="200000"/>
                  </a:schemeClr>
                </a:solidFill>
                <a:latin typeface="Times New Roman" pitchFamily="18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4" name="Нижний колонтитул 5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>
              <a:defRPr sz="1200">
                <a:solidFill>
                  <a:schemeClr val="bg2">
                    <a:shade val="50000"/>
                    <a:satMod val="200000"/>
                  </a:schemeClr>
                </a:solidFill>
                <a:latin typeface="Times New Roman" pitchFamily="18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>
              <a:defRPr sz="1200">
                <a:solidFill>
                  <a:schemeClr val="bg2">
                    <a:shade val="50000"/>
                    <a:satMod val="200000"/>
                  </a:schemeClr>
                </a:solidFill>
                <a:latin typeface="Times New Roman" pitchFamily="18" charset="0"/>
              </a:defRPr>
            </a:lvl1pPr>
            <a:extLst/>
          </a:lstStyle>
          <a:p>
            <a:pPr>
              <a:defRPr/>
            </a:pPr>
            <a:fld id="{5C2CC16E-2AA8-4B0A-938E-99A23830D6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80" r:id="rId1"/>
    <p:sldLayoutId id="2147484881" r:id="rId2"/>
    <p:sldLayoutId id="2147484882" r:id="rId3"/>
    <p:sldLayoutId id="2147484883" r:id="rId4"/>
    <p:sldLayoutId id="2147484884" r:id="rId5"/>
    <p:sldLayoutId id="2147484885" r:id="rId6"/>
    <p:sldLayoutId id="2147484886" r:id="rId7"/>
    <p:sldLayoutId id="2147484887" r:id="rId8"/>
    <p:sldLayoutId id="2147484888" r:id="rId9"/>
    <p:sldLayoutId id="2147484889" r:id="rId10"/>
    <p:sldLayoutId id="2147484890" r:id="rId11"/>
  </p:sldLayoutIdLst>
  <p:transition spd="med">
    <p:cover dir="rd"/>
  </p:transition>
  <p:txStyles>
    <p:titleStyle>
      <a:lvl1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9pPr>
    </p:titleStyle>
    <p:bodyStyle>
      <a:lvl1pPr marL="365125" indent="-282575" algn="l" rtl="0" fontAlgn="base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fontAlgn="base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>
          <a:solidFill>
            <a:schemeClr val="tx1"/>
          </a:solidFill>
          <a:latin typeface="+mn-lt"/>
        </a:defRPr>
      </a:lvl2pPr>
      <a:lvl3pPr marL="885825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>
          <a:solidFill>
            <a:schemeClr val="tx1"/>
          </a:solidFill>
          <a:latin typeface="+mn-lt"/>
        </a:defRPr>
      </a:lvl3pPr>
      <a:lvl4pPr marL="1096963" indent="-173038" algn="l" rtl="0" fontAlgn="base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4pPr>
      <a:lvl5pPr marL="1296988" indent="-182563" algn="l" rtl="0" fontAlgn="base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5pPr>
      <a:lvl6pPr marL="1754188" indent="-182563" algn="l" rtl="0" fontAlgn="base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6pPr>
      <a:lvl7pPr marL="2211388" indent="-182563" algn="l" rtl="0" fontAlgn="base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7pPr>
      <a:lvl8pPr marL="2668588" indent="-182563" algn="l" rtl="0" fontAlgn="base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8pPr>
      <a:lvl9pPr marL="3125788" indent="-182563" algn="l" rtl="0" fontAlgn="base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</a:endParaRPr>
          </a:p>
        </p:txBody>
      </p:sp>
      <p:sp>
        <p:nvSpPr>
          <p:cNvPr id="14" name="Блок-схема: процесс 13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6" name="Блок-схема: процесс 15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7272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Дата 4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chemeClr val="bg2">
                    <a:shade val="50000"/>
                    <a:satMod val="200000"/>
                  </a:schemeClr>
                </a:solidFill>
                <a:latin typeface="Times New Roman" pitchFamily="18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>
              <a:defRPr sz="1200">
                <a:solidFill>
                  <a:schemeClr val="bg2">
                    <a:shade val="50000"/>
                    <a:satMod val="200000"/>
                  </a:schemeClr>
                </a:solidFill>
                <a:latin typeface="Times New Roman" pitchFamily="18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>
              <a:defRPr sz="1200">
                <a:solidFill>
                  <a:schemeClr val="bg2">
                    <a:shade val="50000"/>
                    <a:satMod val="200000"/>
                  </a:schemeClr>
                </a:solidFill>
                <a:latin typeface="Times New Roman" pitchFamily="18" charset="0"/>
              </a:defRPr>
            </a:lvl1pPr>
            <a:extLst/>
          </a:lstStyle>
          <a:p>
            <a:pPr>
              <a:defRPr/>
            </a:pPr>
            <a:fld id="{96347113-801A-431E-8A6B-C0B0561BAF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91" r:id="rId1"/>
    <p:sldLayoutId id="2147484892" r:id="rId2"/>
    <p:sldLayoutId id="2147484893" r:id="rId3"/>
    <p:sldLayoutId id="2147484894" r:id="rId4"/>
    <p:sldLayoutId id="2147484895" r:id="rId5"/>
    <p:sldLayoutId id="2147484896" r:id="rId6"/>
    <p:sldLayoutId id="2147484897" r:id="rId7"/>
    <p:sldLayoutId id="2147484898" r:id="rId8"/>
    <p:sldLayoutId id="2147484899" r:id="rId9"/>
    <p:sldLayoutId id="2147484900" r:id="rId10"/>
    <p:sldLayoutId id="2147484901" r:id="rId11"/>
  </p:sldLayoutIdLst>
  <p:transition spd="med">
    <p:cover dir="rd"/>
  </p:transition>
  <p:txStyles>
    <p:titleStyle>
      <a:lvl1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9pPr>
    </p:titleStyle>
    <p:bodyStyle>
      <a:lvl1pPr marL="365125" indent="-282575" algn="l" rtl="0" fontAlgn="base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fontAlgn="base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>
          <a:solidFill>
            <a:schemeClr val="tx1"/>
          </a:solidFill>
          <a:latin typeface="+mn-lt"/>
        </a:defRPr>
      </a:lvl2pPr>
      <a:lvl3pPr marL="885825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>
          <a:solidFill>
            <a:schemeClr val="tx1"/>
          </a:solidFill>
          <a:latin typeface="+mn-lt"/>
        </a:defRPr>
      </a:lvl3pPr>
      <a:lvl4pPr marL="1096963" indent="-173038" algn="l" rtl="0" fontAlgn="base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4pPr>
      <a:lvl5pPr marL="1296988" indent="-182563" algn="l" rtl="0" fontAlgn="base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5pPr>
      <a:lvl6pPr marL="1754188" indent="-182563" algn="l" rtl="0" fontAlgn="base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6pPr>
      <a:lvl7pPr marL="2211388" indent="-182563" algn="l" rtl="0" fontAlgn="base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7pPr>
      <a:lvl8pPr marL="2668588" indent="-182563" algn="l" rtl="0" fontAlgn="base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8pPr>
      <a:lvl9pPr marL="3125788" indent="-182563" algn="l" rtl="0" fontAlgn="base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Times New Roman" pitchFamily="18" charset="0"/>
            </a:endParaRPr>
          </a:p>
        </p:txBody>
      </p:sp>
      <p:sp>
        <p:nvSpPr>
          <p:cNvPr id="268293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Дата 15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defRPr sz="1200">
                <a:solidFill>
                  <a:schemeClr val="accent1">
                    <a:shade val="75000"/>
                  </a:schemeClr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Нижний колонтитул 1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>
              <a:defRPr sz="1200">
                <a:solidFill>
                  <a:schemeClr val="accent1">
                    <a:shade val="75000"/>
                  </a:schemeClr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14"/>
          <p:cNvSpPr>
            <a:spLocks noGrp="1"/>
          </p:cNvSpPr>
          <p:nvPr>
            <p:ph type="sldNum" sz="quarter" idx="4"/>
          </p:nvPr>
        </p:nvSpPr>
        <p:spPr>
          <a:xfrm>
            <a:off x="8229600" y="6473825"/>
            <a:ext cx="758825" cy="247650"/>
          </a:xfrm>
          <a:prstGeom prst="rect">
            <a:avLst/>
          </a:prstGeom>
        </p:spPr>
        <p:txBody>
          <a:bodyPr vert="horz"/>
          <a:lstStyle>
            <a:lvl1pPr algn="r">
              <a:defRPr sz="1200">
                <a:solidFill>
                  <a:schemeClr val="accent1">
                    <a:shade val="75000"/>
                  </a:schemeClr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2C1A87CA-D1F7-445D-88D3-293418095C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02" r:id="rId1"/>
    <p:sldLayoutId id="2147484903" r:id="rId2"/>
    <p:sldLayoutId id="2147484904" r:id="rId3"/>
    <p:sldLayoutId id="2147484905" r:id="rId4"/>
    <p:sldLayoutId id="2147484906" r:id="rId5"/>
    <p:sldLayoutId id="2147484907" r:id="rId6"/>
    <p:sldLayoutId id="2147484908" r:id="rId7"/>
    <p:sldLayoutId id="2147484909" r:id="rId8"/>
    <p:sldLayoutId id="2147484910" r:id="rId9"/>
    <p:sldLayoutId id="2147484911" r:id="rId10"/>
    <p:sldLayoutId id="2147484912" r:id="rId11"/>
  </p:sldLayoutIdLst>
  <p:transition spd="med">
    <p:cover dir="rd"/>
  </p:transition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>
          <a:solidFill>
            <a:schemeClr val="tx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>
          <a:solidFill>
            <a:schemeClr val="tx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>
          <a:solidFill>
            <a:schemeClr val="tx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>
          <a:solidFill>
            <a:schemeClr val="tx2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0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0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0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10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06.xml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1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10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1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10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0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0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101.xml"/><Relationship Id="rId4" Type="http://schemas.openxmlformats.org/officeDocument/2006/relationships/image" Target="../media/image27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10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50825" y="5084763"/>
            <a:ext cx="8713788" cy="1773237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ru-RU" sz="1600" b="1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endParaRPr lang="ru-RU" sz="2000" dirty="0">
              <a:solidFill>
                <a:srgbClr val="CCFFFF"/>
              </a:solidFill>
            </a:endParaRPr>
          </a:p>
        </p:txBody>
      </p:sp>
      <p:pic>
        <p:nvPicPr>
          <p:cNvPr id="139269" name="Picture 5" descr="первый экзаме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21213">
            <a:off x="638866" y="382009"/>
            <a:ext cx="4101792" cy="6155348"/>
          </a:xfrm>
          <a:prstGeom prst="rect">
            <a:avLst/>
          </a:prstGeom>
          <a:noFill/>
        </p:spPr>
      </p:pic>
      <p:pic>
        <p:nvPicPr>
          <p:cNvPr id="13314" name="Picture 2" descr="http://minemshop.ru/images/101566903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807680">
            <a:off x="4714167" y="553952"/>
            <a:ext cx="3833523" cy="594344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8" name="Rectangle 4"/>
          <p:cNvSpPr>
            <a:spLocks noChangeArrowheads="1"/>
          </p:cNvSpPr>
          <p:nvPr/>
        </p:nvSpPr>
        <p:spPr bwMode="auto">
          <a:xfrm>
            <a:off x="428596" y="1142984"/>
            <a:ext cx="8429716" cy="6571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Микротема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— тема  каждой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смысловой части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текста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которая отражает часть  общей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темы, единой для всего текста.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b="1" dirty="0" smtClean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Исключение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возможность    убрать  из  текста  слова или предложения без нарушения его смысловой и речевой целостности.</a:t>
            </a:r>
          </a:p>
          <a:p>
            <a:pPr algn="just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Обобщение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выявления общих признаков предметов рассматриваемой области.</a:t>
            </a:r>
          </a:p>
          <a:p>
            <a:pPr algn="just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Упрощение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замена сложных синтаксических    конструкций  более простыми  (сложные предложения – простыми), прямую речь – косвенной, часть текста – одним предложением.</a:t>
            </a:r>
          </a:p>
          <a:p>
            <a:pPr algn="just">
              <a:lnSpc>
                <a:spcPct val="128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chemeClr val="hlink"/>
              </a:solidFill>
            </a:endParaRP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5754" name="Rectangle 10"/>
          <p:cNvSpPr>
            <a:spLocks noGrp="1"/>
          </p:cNvSpPr>
          <p:nvPr>
            <p:ph type="body" idx="1"/>
          </p:nvPr>
        </p:nvSpPr>
        <p:spPr>
          <a:xfrm>
            <a:off x="428596" y="357166"/>
            <a:ext cx="8229600" cy="540862"/>
          </a:xfrm>
          <a:noFill/>
          <a:ln/>
        </p:spPr>
        <p:txBody>
          <a:bodyPr/>
          <a:lstStyle/>
          <a:p>
            <a:pPr algn="ctr">
              <a:lnSpc>
                <a:spcPct val="90000"/>
              </a:lnSpc>
              <a:buFont typeface="Georgia" pitchFamily="18" charset="0"/>
              <a:buNone/>
            </a:pP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Словарь терминов</a:t>
            </a:r>
          </a:p>
        </p:txBody>
      </p:sp>
    </p:spTree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285728"/>
            <a:ext cx="8643998" cy="7602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Исключение 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Вводных слов;  однородных членов предложения; 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повторов; 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однотипных примеров; 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риторических вопросов и восклицаний; 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цитат; 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деталей, которые не влияют на ход авторской мысли;  пояснений; 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рассуждений;   описаний; 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слов, предложений, которые могут быть удалены без ущерба для содержания. 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 исключении необходимо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Выделить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главное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точки зрения основной мысли текста, затем убрать ненужные подробности и детали. 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Объединить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полученное, используя основные средства связи между предложениями. 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На поляне, у лесного разлившегося ручейка, весело играют смешные, неуклюжие медвежата. — </a:t>
            </a:r>
            <a:r>
              <a:rPr lang="ru-RU" sz="20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На поляне весело играют неуклюжие медвежата</a:t>
            </a:r>
            <a:r>
              <a:rPr lang="ru-RU" sz="2000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. (И. Соколов-Микитов) </a:t>
            </a:r>
          </a:p>
          <a:p>
            <a:pPr algn="just"/>
            <a:r>
              <a:rPr lang="ru-RU" sz="2000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i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Picture 2" descr="http://ortonschool16.kuz-edu.ru/files/ortonschool16/5252845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2800" y="0"/>
            <a:ext cx="1981200" cy="65722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357166"/>
            <a:ext cx="8715436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Обобщение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Парцеллированных предложений; 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ряда предложений; 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связанных одной мыслью, частей предложений; 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конкретных, единичных фактов, событий, явлений. 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 обобщении необходимо </a:t>
            </a:r>
            <a:b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Найти в тексте мелкие, единичные факты. 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Найти в них общее. 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Объединить эти факты на основе общего. 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Сформулировать получившееся предложение. 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Пример: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Надев лыжи, он подпрыгнул несколько раз, похлопал лыжами по снегу, взметая пушистую порошу, потом проверил крепления у неё, и они потихоньку двинулись. — </a:t>
            </a:r>
            <a:r>
              <a:rPr lang="ru-RU" sz="20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Надев лыжи и проверив крепления, они потихоньку двинулись. </a:t>
            </a:r>
            <a:r>
              <a:rPr lang="ru-RU" sz="2000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(Ю. Казаков)</a:t>
            </a:r>
            <a:r>
              <a:rPr lang="ru-RU" sz="20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20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http://ortonschool16.kuz-edu.ru/files/ortonschool16/5252845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2800" y="0"/>
            <a:ext cx="1981200" cy="65722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357166"/>
            <a:ext cx="8715436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Замена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Однородных членов обобщающим словом; 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сложного предложения -  простым; 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части предложения или ряда предложений общим понятием или выражением; 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прямой речи - косвенной; 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части текста - одним предложением; </a:t>
            </a:r>
          </a:p>
          <a:p>
            <a:pPr algn="just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части предложения местоимением и т.д. </a:t>
            </a: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   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 замене необходимо</a:t>
            </a: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Найти слова, смысловые части или предложения, которые можно сократить с помощью замены обобщающим словом, простым предложением и т.д. </a:t>
            </a:r>
          </a:p>
          <a:p>
            <a:pPr algn="just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Сформулировать получившееся предложение. </a:t>
            </a:r>
          </a:p>
          <a:p>
            <a:pPr algn="just">
              <a:buFontTx/>
              <a:buChar char="-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Пример: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r>
              <a:rPr lang="ru-RU" sz="2000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В вагоне электрички было тесно от рюкзаков и лыж и шумно: все кричали, звали друг друга, с шумом занимали места, стучали лыжами. — </a:t>
            </a:r>
            <a:r>
              <a:rPr lang="ru-RU" sz="20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В вагоне электрички было тесно и шумно. </a:t>
            </a:r>
            <a:r>
              <a:rPr lang="ru-RU" sz="2000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(Ю. Казаков)</a:t>
            </a:r>
            <a:r>
              <a:rPr lang="ru-RU" sz="20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20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http://ortonschool16.kuz-edu.ru/files/ortonschool16/5252845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2800" y="0"/>
            <a:ext cx="1981200" cy="65722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r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79512" y="1628800"/>
            <a:ext cx="8964488" cy="5040560"/>
          </a:xfrm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ru-RU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Логические ошибки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-  нарушение последовательности событий,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неоправданная   подмена  лица,  от которого ведётся  действие,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повтор высказанной ранее мысли, отсутствие  связи между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предложениями и частями текста), 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не нарушить последовательности       изложения       </a:t>
            </a:r>
          </a:p>
          <a:p>
            <a:pPr marL="342900" indent="-342900" algn="just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абзацного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членения  текста.</a:t>
            </a:r>
          </a:p>
          <a:p>
            <a:pPr algn="just"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Абзац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это композиционно-стилистическая единица текста, часть текста  между двумя отступами).</a:t>
            </a:r>
          </a:p>
          <a:p>
            <a:pPr>
              <a:buNone/>
            </a:pPr>
            <a:endParaRPr lang="ru-RU" sz="2400" b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548680"/>
            <a:ext cx="8892480" cy="15573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3.   Важно    сохранить     смысловую     цельность,</a:t>
            </a:r>
          </a:p>
          <a:p>
            <a:pPr marL="342900" indent="-342900" algn="just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речевую   связность     и         последовательность</a:t>
            </a:r>
          </a:p>
          <a:p>
            <a:pPr marL="342900" indent="-342900" algn="just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изложения;   не допустить 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логических ошибок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Надежда Паловна\Всё для презентаций\смешные мордочки\9 арбуз очки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-1755576"/>
            <a:ext cx="2088232" cy="208823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5" name="Rectangle 3"/>
          <p:cNvSpPr>
            <a:spLocks noGrp="1"/>
          </p:cNvSpPr>
          <p:nvPr>
            <p:ph type="body" idx="1"/>
          </p:nvPr>
        </p:nvSpPr>
        <p:spPr>
          <a:xfrm>
            <a:off x="214282" y="0"/>
            <a:ext cx="8712968" cy="6049962"/>
          </a:xfrm>
        </p:spPr>
        <p:txBody>
          <a:bodyPr/>
          <a:lstStyle/>
          <a:p>
            <a:pPr algn="ctr">
              <a:lnSpc>
                <a:spcPct val="80000"/>
              </a:lnSpc>
              <a:buFont typeface="Georgia" pitchFamily="18" charset="0"/>
              <a:buNone/>
            </a:pP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Логические ошибки</a:t>
            </a:r>
          </a:p>
          <a:p>
            <a:pPr algn="just">
              <a:lnSpc>
                <a:spcPct val="80000"/>
              </a:lnSpc>
              <a:buFont typeface="Georgia" pitchFamily="18" charset="0"/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500042"/>
            <a:ext cx="878687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1.Сопоставление (противопоставление) двух логически неоднородных (различных по объему и по содержанию) понятий в предложении, тексте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Он облокотился спиной на батарею)</a:t>
            </a:r>
          </a:p>
          <a:p>
            <a:pPr algn="just"/>
            <a:endParaRPr lang="ru-RU" i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Нарушение причинно-следственных отношений. </a:t>
            </a:r>
            <a:r>
              <a:rPr lang="ru-RU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(В последние годы очень много сделано для модернизации образования, однако педагоги работают по-старому, так как вопросы модернизации образования решаются слабо.</a:t>
            </a:r>
          </a:p>
          <a:p>
            <a:pPr algn="just"/>
            <a:endParaRPr lang="ru-RU" i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Пропуск звена в объяснении, «логический скачок». </a:t>
            </a:r>
            <a:r>
              <a:rPr lang="ru-RU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(Людской поток через наш двор перекрыть вряд ли возможно. [?] А как хочется, чтобы двор был украшением и школы, и поселка.</a:t>
            </a:r>
          </a:p>
          <a:p>
            <a:pPr algn="just"/>
            <a:endParaRPr lang="ru-RU" i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Перестановка частей текста (если она не обусловлена заданием к сочинению или изложению) </a:t>
            </a:r>
            <a:r>
              <a:rPr lang="ru-RU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(Пора вернуть этому слову его истинный смысл! Честь... Но как это сделать?)</a:t>
            </a:r>
          </a:p>
          <a:p>
            <a:pPr algn="just"/>
            <a:endParaRPr lang="ru-RU" i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 Неоправданная подмена лица, от которого ведется повествование (например, сначала от первого, затем от третьего лица) </a:t>
            </a:r>
            <a:r>
              <a:rPr lang="ru-RU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(Автор пишет о природе, описывает природу севера, вижу снега и просторы снежных равнин)</a:t>
            </a:r>
          </a:p>
          <a:p>
            <a:pPr algn="just"/>
            <a:endParaRPr lang="ru-RU" i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6. Сопоставление логически несопоставимых понятий. </a:t>
            </a:r>
            <a:r>
              <a:rPr lang="ru-RU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(Сопоставление логически несопоставимых понятий)</a:t>
            </a:r>
            <a:endParaRPr lang="ru-RU" i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32" name="Rectangle 4"/>
          <p:cNvSpPr>
            <a:spLocks noGrp="1"/>
          </p:cNvSpPr>
          <p:nvPr>
            <p:ph type="title" idx="4294967295"/>
          </p:nvPr>
        </p:nvSpPr>
        <p:spPr>
          <a:xfrm>
            <a:off x="179512" y="260648"/>
            <a:ext cx="8229600" cy="2578100"/>
          </a:xfrm>
        </p:spPr>
        <p:txBody>
          <a:bodyPr/>
          <a:lstStyle/>
          <a:p>
            <a:r>
              <a:rPr lang="ru-RU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Итак, мы на экзамене…</a:t>
            </a:r>
            <a:br>
              <a:rPr lang="ru-RU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 чего начать???</a:t>
            </a:r>
          </a:p>
        </p:txBody>
      </p:sp>
      <p:pic>
        <p:nvPicPr>
          <p:cNvPr id="432140" name="Picture 12" descr="Рисунок1на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850" y="620713"/>
            <a:ext cx="1552575" cy="2592387"/>
          </a:xfrm>
          <a:prstGeom prst="rect">
            <a:avLst/>
          </a:prstGeom>
          <a:noFill/>
        </p:spPr>
      </p:pic>
      <p:pic>
        <p:nvPicPr>
          <p:cNvPr id="432141" name="Picture 13" descr="учус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0200" y="3716338"/>
            <a:ext cx="3105150" cy="2771775"/>
          </a:xfrm>
          <a:prstGeom prst="rect">
            <a:avLst/>
          </a:prstGeom>
          <a:noFill/>
        </p:spPr>
      </p:pic>
      <p:pic>
        <p:nvPicPr>
          <p:cNvPr id="432142" name="Picture 14" descr="D:\Надежда Паловна\Всё для презентаций\Анимашки сказочные\учительница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2924944"/>
            <a:ext cx="1800200" cy="359102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997" name="Rectangle 5"/>
          <p:cNvSpPr>
            <a:spLocks noChangeArrowheads="1"/>
          </p:cNvSpPr>
          <p:nvPr/>
        </p:nvSpPr>
        <p:spPr bwMode="auto">
          <a:xfrm>
            <a:off x="3203575" y="568325"/>
            <a:ext cx="34458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Алгоритм действий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96998" name="Picture 6" descr="j0301252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313613" y="692696"/>
            <a:ext cx="1830387" cy="2376487"/>
          </a:xfrm>
        </p:spPr>
      </p:pic>
      <p:sp>
        <p:nvSpPr>
          <p:cNvPr id="596999" name="Rectangle 7"/>
          <p:cNvSpPr>
            <a:spLocks noChangeArrowheads="1"/>
          </p:cNvSpPr>
          <p:nvPr/>
        </p:nvSpPr>
        <p:spPr bwMode="auto">
          <a:xfrm>
            <a:off x="179512" y="1484313"/>
            <a:ext cx="727280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Внимательно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выслушайте все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инструкции</a:t>
            </a:r>
          </a:p>
          <a:p>
            <a:pPr marL="457200" indent="-45720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экзаменующего.</a:t>
            </a:r>
          </a:p>
        </p:txBody>
      </p:sp>
      <p:pic>
        <p:nvPicPr>
          <p:cNvPr id="597000" name="Picture 8" descr="училка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3644900"/>
            <a:ext cx="2051050" cy="1800225"/>
          </a:xfrm>
          <a:prstGeom prst="rect">
            <a:avLst/>
          </a:prstGeom>
          <a:noFill/>
        </p:spPr>
      </p:pic>
      <p:sp>
        <p:nvSpPr>
          <p:cNvPr id="597001" name="Rectangle 9"/>
          <p:cNvSpPr>
            <a:spLocks noChangeArrowheads="1"/>
          </p:cNvSpPr>
          <p:nvPr/>
        </p:nvSpPr>
        <p:spPr bwMode="auto">
          <a:xfrm>
            <a:off x="2411760" y="2636912"/>
            <a:ext cx="612068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2. Помните, что исходный текст для сжатого изложения прослушивается вами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раза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2,5 – 3  минуты.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3. После первого прочтения текста вам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даётся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минут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для обдумывания его содержания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9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969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9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5969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597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9" name="Rectangle 3"/>
          <p:cNvSpPr>
            <a:spLocks noGrp="1"/>
          </p:cNvSpPr>
          <p:nvPr>
            <p:ph type="body" idx="1"/>
          </p:nvPr>
        </p:nvSpPr>
        <p:spPr>
          <a:xfrm>
            <a:off x="1071538" y="0"/>
            <a:ext cx="7848971" cy="6525344"/>
          </a:xfrm>
        </p:spPr>
        <p:txBody>
          <a:bodyPr/>
          <a:lstStyle/>
          <a:p>
            <a:pPr marL="669925" indent="-560388">
              <a:lnSpc>
                <a:spcPct val="90000"/>
              </a:lnSpc>
              <a:buFont typeface="Georgia" pitchFamily="18" charset="0"/>
              <a:buNone/>
            </a:pPr>
            <a:endParaRPr lang="ru-RU" sz="2400" dirty="0"/>
          </a:p>
          <a:p>
            <a:pPr marL="669925" indent="-560388" algn="just">
              <a:lnSpc>
                <a:spcPct val="90000"/>
              </a:lnSpc>
              <a:buFont typeface="Georgia" pitchFamily="18" charset="0"/>
              <a:buNone/>
            </a:pPr>
            <a:r>
              <a:rPr lang="ru-RU" sz="2400" b="1" dirty="0"/>
              <a:t>     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4. При повторном чтении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постарайтесь дописать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основные положения текста, уловить количество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микротем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озаглавить их. Лучше, если при написании изложения вы сохраните лексику автора, НО ГЛАВНОЕ,  не исказить основное содержание текста. «</a:t>
            </a:r>
            <a:r>
              <a:rPr lang="ru-RU" i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При написании изложения экзаменуемым может быть использована лексика, отличающаяся от той, которая представлена в исходном тексте,»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так сказано в критериях оценивания изложения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669925" indent="-560388" algn="just">
              <a:lnSpc>
                <a:spcPct val="90000"/>
              </a:lnSpc>
              <a:buFont typeface="Georgia" pitchFamily="18" charset="0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669925" indent="-560388" algn="just">
              <a:lnSpc>
                <a:spcPct val="90000"/>
              </a:lnSpc>
              <a:buFont typeface="Georgia" pitchFamily="18" charset="0"/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5. Чтение исходного текста завершено. Не спешите сразу писать изложение. Обдумайте то, что прослушали, про себя перескажите текст.</a:t>
            </a:r>
          </a:p>
        </p:txBody>
      </p:sp>
      <p:pic>
        <p:nvPicPr>
          <p:cNvPr id="434181" name="Picture 5" descr="училка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24744"/>
            <a:ext cx="1559059" cy="1368400"/>
          </a:xfrm>
          <a:prstGeom prst="rect">
            <a:avLst/>
          </a:prstGeom>
          <a:noFill/>
        </p:spPr>
      </p:pic>
      <p:pic>
        <p:nvPicPr>
          <p:cNvPr id="1523714" name="Picture 2" descr="C:\Documents and Settings\Loner\Рабочий стол\Надежда Павловна\Всё для презентаций\книги-анимашки\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863309">
            <a:off x="214282" y="5143512"/>
            <a:ext cx="1214446" cy="127836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34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34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34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434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9045" name="Picture 5" descr="j0234131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512" y="908720"/>
            <a:ext cx="1475656" cy="1569234"/>
          </a:xfrm>
        </p:spPr>
      </p:pic>
      <p:sp>
        <p:nvSpPr>
          <p:cNvPr id="599046" name="Rectangle 6"/>
          <p:cNvSpPr>
            <a:spLocks noChangeArrowheads="1"/>
          </p:cNvSpPr>
          <p:nvPr/>
        </p:nvSpPr>
        <p:spPr bwMode="auto">
          <a:xfrm>
            <a:off x="1500166" y="857232"/>
            <a:ext cx="764383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6. На выполнение всей работы даётся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часа 55 минут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99047" name="Picture 7" descr="Рисунок1лл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43573">
            <a:off x="132744" y="4162360"/>
            <a:ext cx="1619250" cy="1412875"/>
          </a:xfrm>
          <a:prstGeom prst="rect">
            <a:avLst/>
          </a:prstGeom>
          <a:noFill/>
        </p:spPr>
      </p:pic>
      <p:sp>
        <p:nvSpPr>
          <p:cNvPr id="599048" name="Rectangle 8"/>
          <p:cNvSpPr>
            <a:spLocks noChangeArrowheads="1"/>
          </p:cNvSpPr>
          <p:nvPr/>
        </p:nvSpPr>
        <p:spPr bwMode="auto">
          <a:xfrm>
            <a:off x="1763688" y="1700808"/>
            <a:ext cx="7128792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7. Написав работу на черновике, не спешите её переписывать набело, ПОМНИТЕ, что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 экзамене </a:t>
            </a:r>
            <a:r>
              <a:rPr lang="ru-RU" sz="24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разрешено пользоваться орфографическими словарями</a:t>
            </a:r>
            <a:r>
              <a:rPr lang="ru-RU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поэтому несколько раз </a:t>
            </a:r>
            <a:r>
              <a:rPr lang="ru-RU" sz="24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перепроверьте изложение, подчеркните слова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в правописании которых вы сомневаетесь, </a:t>
            </a:r>
            <a:r>
              <a:rPr lang="ru-RU" sz="24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проверьте их по словарю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Отметьте предложения, в которых правильная постановка знаков препинания вызывает у вас сомнения, постарайтесь сложные или осложнённые предложения заменить более простыми синтаксическими конструкциями.</a:t>
            </a: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 spd="med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99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99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99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99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99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9046" grpId="0"/>
      <p:bldP spid="59904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9" name="Picture 3" descr="Рисунок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01595">
            <a:off x="7334944" y="1134793"/>
            <a:ext cx="1512217" cy="1781182"/>
          </a:xfrm>
          <a:prstGeom prst="rect">
            <a:avLst/>
          </a:prstGeom>
          <a:noFill/>
        </p:spPr>
      </p:pic>
      <p:sp>
        <p:nvSpPr>
          <p:cNvPr id="116741" name="WordArt 5"/>
          <p:cNvSpPr>
            <a:spLocks noChangeArrowheads="1" noChangeShapeType="1" noTextEdit="1"/>
          </p:cNvSpPr>
          <p:nvPr/>
        </p:nvSpPr>
        <p:spPr bwMode="auto">
          <a:xfrm>
            <a:off x="323529" y="549275"/>
            <a:ext cx="7056760" cy="2916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ru-RU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3300">
                        <a:gamma/>
                        <a:shade val="46275"/>
                        <a:invGamma/>
                      </a:srgbClr>
                    </a:gs>
                    <a:gs pos="50000">
                      <a:srgbClr val="FF3300"/>
                    </a:gs>
                    <a:gs pos="100000">
                      <a:srgbClr val="FF3300">
                        <a:gamma/>
                        <a:shade val="46275"/>
                        <a:invGamma/>
                      </a:srgbClr>
                    </a:gs>
                  </a:gsLst>
                  <a:lin ang="18900000" scaled="1"/>
                </a:gradFill>
                <a:latin typeface="Times New Roman"/>
                <a:cs typeface="Times New Roman"/>
              </a:rPr>
              <a:t>ГИА. Русский язык.</a:t>
            </a:r>
          </a:p>
          <a:p>
            <a:pPr algn="ctr"/>
            <a:r>
              <a:rPr lang="ru-RU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3300">
                        <a:gamma/>
                        <a:shade val="46275"/>
                        <a:invGamma/>
                      </a:srgbClr>
                    </a:gs>
                    <a:gs pos="50000">
                      <a:srgbClr val="FF3300"/>
                    </a:gs>
                    <a:gs pos="100000">
                      <a:srgbClr val="FF3300">
                        <a:gamma/>
                        <a:shade val="46275"/>
                        <a:invGamma/>
                      </a:srgbClr>
                    </a:gs>
                  </a:gsLst>
                  <a:lin ang="18900000" scaled="1"/>
                </a:gradFill>
                <a:latin typeface="Times New Roman"/>
                <a:cs typeface="Times New Roman"/>
              </a:rPr>
              <a:t>Часть 1.</a:t>
            </a:r>
          </a:p>
          <a:p>
            <a:pPr algn="ctr"/>
            <a:r>
              <a:rPr lang="ru-RU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3300">
                        <a:gamma/>
                        <a:shade val="46275"/>
                        <a:invGamma/>
                      </a:srgbClr>
                    </a:gs>
                    <a:gs pos="50000">
                      <a:srgbClr val="FF3300"/>
                    </a:gs>
                    <a:gs pos="100000">
                      <a:srgbClr val="FF3300">
                        <a:gamma/>
                        <a:shade val="46275"/>
                        <a:invGamma/>
                      </a:srgbClr>
                    </a:gs>
                  </a:gsLst>
                  <a:lin ang="18900000" scaled="1"/>
                </a:gradFill>
                <a:latin typeface="Times New Roman"/>
                <a:cs typeface="Times New Roman"/>
              </a:rPr>
              <a:t>Сжатое изложение.</a:t>
            </a:r>
          </a:p>
          <a:p>
            <a:pPr algn="ctr"/>
            <a:r>
              <a:rPr lang="ru-RU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3300">
                        <a:gamma/>
                        <a:shade val="46275"/>
                        <a:invGamma/>
                      </a:srgbClr>
                    </a:gs>
                    <a:gs pos="50000">
                      <a:srgbClr val="FF3300"/>
                    </a:gs>
                    <a:gs pos="100000">
                      <a:srgbClr val="FF3300">
                        <a:gamma/>
                        <a:shade val="46275"/>
                        <a:invGamma/>
                      </a:srgbClr>
                    </a:gs>
                  </a:gsLst>
                  <a:lin ang="18900000" scaled="1"/>
                </a:gradFill>
                <a:latin typeface="Times New Roman"/>
                <a:cs typeface="Times New Roman"/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3429000"/>
            <a:ext cx="8784976" cy="2850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28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Сжатие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(свертывание) текста — </a:t>
            </a:r>
            <a:r>
              <a:rPr lang="ru-RU" sz="2800" u="sng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преобразование</a:t>
            </a:r>
            <a:r>
              <a:rPr lang="ru-RU" sz="2800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, при котором текст заменяется более кратким по объему изложением. При этом не допускаются смысловые искажения и утрата </a:t>
            </a:r>
            <a:r>
              <a:rPr lang="ru-RU" sz="2800" b="1" u="sng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значимых положений</a:t>
            </a:r>
            <a:r>
              <a:rPr lang="ru-RU" sz="28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80000"/>
              </a:lnSpc>
            </a:pPr>
            <a:endParaRPr lang="ru-RU" sz="2800" dirty="0" smtClean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ru-RU" sz="2800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Сжатый текст</a:t>
            </a:r>
            <a:r>
              <a:rPr lang="ru-RU" sz="28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отличается от   изначального способом обозначения объекта:	он не описывает, а лишь </a:t>
            </a:r>
            <a:r>
              <a:rPr lang="ru-RU" sz="2800" u="sng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указывает на объект.</a:t>
            </a:r>
            <a:endParaRPr lang="ru-RU" sz="2800" u="sng" dirty="0">
              <a:solidFill>
                <a:srgbClr val="26262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7" name="Rectangle 3"/>
          <p:cNvSpPr>
            <a:spLocks noGrp="1"/>
          </p:cNvSpPr>
          <p:nvPr>
            <p:ph type="body" idx="1"/>
          </p:nvPr>
        </p:nvSpPr>
        <p:spPr>
          <a:xfrm>
            <a:off x="323850" y="1052513"/>
            <a:ext cx="8496622" cy="4679950"/>
          </a:xfrm>
        </p:spPr>
        <p:txBody>
          <a:bodyPr/>
          <a:lstStyle/>
          <a:p>
            <a:pPr algn="just">
              <a:lnSpc>
                <a:spcPct val="90000"/>
              </a:lnSpc>
              <a:buFont typeface="Georgia" pitchFamily="18" charset="0"/>
              <a:buNone/>
            </a:pPr>
            <a:r>
              <a:rPr lang="ru-RU" dirty="0">
                <a:solidFill>
                  <a:srgbClr val="000099"/>
                </a:solidFill>
              </a:rPr>
              <a:t>  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8. Перепишите изложение аккуратно, разборчивым почерком и ещё раз проверьте (можно сделать это после выполнения всей работы).</a:t>
            </a:r>
          </a:p>
        </p:txBody>
      </p:sp>
      <p:pic>
        <p:nvPicPr>
          <p:cNvPr id="4" name="Picture 2" descr="http://ortonschool16.kuz-edu.ru/files/ortonschool16/5252845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4572008"/>
            <a:ext cx="4996086" cy="165735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6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6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36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6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4737" name="Rectangle 1"/>
          <p:cNvSpPr>
            <a:spLocks noChangeArrowheads="1"/>
          </p:cNvSpPr>
          <p:nvPr/>
        </p:nvSpPr>
        <p:spPr bwMode="auto">
          <a:xfrm>
            <a:off x="323528" y="212943"/>
            <a:ext cx="8568952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ТРЕНИРОВОЧНЫЕ УПРАЖНЕНИЯ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 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ОБЪЕДИНЕНИЕ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ru-RU" sz="360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Мастерская </a:t>
            </a:r>
            <a:r>
              <a:rPr kumimoji="0" lang="ru-RU" sz="360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Саврасова</a:t>
            </a:r>
            <a:r>
              <a:rPr kumimoji="0" lang="ru-RU" sz="360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резко отличалась от других. В тех работали по необходимости и по обязанности. Иногда скучали и зевали. Здесь же не думали о школьных наградах и отличиях. Здесь горячо любили искусство, работу, увлекались до самозабвения.</a:t>
            </a:r>
            <a:endParaRPr kumimoji="0" lang="ru-RU" sz="360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3713" name="Rectangle 1"/>
          <p:cNvSpPr>
            <a:spLocks noChangeArrowheads="1"/>
          </p:cNvSpPr>
          <p:nvPr/>
        </p:nvSpPr>
        <p:spPr bwMode="auto">
          <a:xfrm>
            <a:off x="251520" y="1603520"/>
            <a:ext cx="864096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480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мастерской </a:t>
            </a:r>
            <a:r>
              <a:rPr kumimoji="0" lang="ru-RU" sz="4800" i="1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Саврасова</a:t>
            </a:r>
            <a:r>
              <a:rPr kumimoji="0" lang="ru-RU" sz="480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не скучали, не думали о наградах и отличиях, здесь горячо любили искусство и работу.</a:t>
            </a:r>
            <a:endParaRPr kumimoji="0" lang="ru-RU" sz="480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4737" name="Rectangle 1"/>
          <p:cNvSpPr>
            <a:spLocks noChangeArrowheads="1"/>
          </p:cNvSpPr>
          <p:nvPr/>
        </p:nvSpPr>
        <p:spPr bwMode="auto">
          <a:xfrm>
            <a:off x="323528" y="1009719"/>
            <a:ext cx="8568952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 </a:t>
            </a:r>
            <a:r>
              <a:rPr lang="ru-RU" sz="3600" b="1" i="1" dirty="0" smtClean="0">
                <a:solidFill>
                  <a:srgbClr val="0033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ЗАМЕНА</a:t>
            </a: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32929" name="Rectangle 1"/>
          <p:cNvSpPr>
            <a:spLocks noChangeArrowheads="1"/>
          </p:cNvSpPr>
          <p:nvPr/>
        </p:nvSpPr>
        <p:spPr bwMode="auto">
          <a:xfrm>
            <a:off x="323528" y="3084098"/>
            <a:ext cx="842493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400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лугу росли неприхотливые ромашки, задумчивые одуванчики, застенчивые купавки.</a:t>
            </a:r>
            <a:endParaRPr kumimoji="0" lang="ru-RU" sz="400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4737" name="Rectangle 1"/>
          <p:cNvSpPr>
            <a:spLocks noChangeArrowheads="1"/>
          </p:cNvSpPr>
          <p:nvPr/>
        </p:nvSpPr>
        <p:spPr bwMode="auto">
          <a:xfrm>
            <a:off x="323528" y="1717605"/>
            <a:ext cx="856895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32929" name="Rectangle 1"/>
          <p:cNvSpPr>
            <a:spLocks noChangeArrowheads="1"/>
          </p:cNvSpPr>
          <p:nvPr/>
        </p:nvSpPr>
        <p:spPr bwMode="auto">
          <a:xfrm>
            <a:off x="323528" y="2782981"/>
            <a:ext cx="842493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kumimoji="0" lang="ru-RU" sz="540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лугу росли цветы.</a:t>
            </a:r>
            <a:endParaRPr kumimoji="0" lang="ru-RU" sz="540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4737" name="Rectangle 1"/>
          <p:cNvSpPr>
            <a:spLocks noChangeArrowheads="1"/>
          </p:cNvSpPr>
          <p:nvPr/>
        </p:nvSpPr>
        <p:spPr bwMode="auto">
          <a:xfrm>
            <a:off x="323528" y="1179754"/>
            <a:ext cx="8568952" cy="372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rPr>
              <a:t>      </a:t>
            </a:r>
            <a:r>
              <a:rPr kumimoji="0" lang="ru-RU" sz="360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Можно привести множество примеров ,  когда смысл оживает в строении слова: подоконник - то, что находится под окном, подушка - то, что кладётся</a:t>
            </a:r>
            <a:r>
              <a:rPr kumimoji="0" lang="ru-RU" sz="360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под ухо; а вот слово «окно» не каждый свяжет со словом «око», а ведь это родственные слова.</a:t>
            </a:r>
            <a:endParaRPr kumimoji="0" lang="ru-RU" sz="360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51720" y="476672"/>
            <a:ext cx="4176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33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 УДАЛЕНИЕ</a:t>
            </a:r>
            <a:endParaRPr lang="ru-RU" sz="3600" b="1" dirty="0"/>
          </a:p>
        </p:txBody>
      </p:sp>
    </p:spTree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4737" name="Rectangle 1"/>
          <p:cNvSpPr>
            <a:spLocks noChangeArrowheads="1"/>
          </p:cNvSpPr>
          <p:nvPr/>
        </p:nvSpPr>
        <p:spPr bwMode="auto">
          <a:xfrm>
            <a:off x="323528" y="1613255"/>
            <a:ext cx="8568952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Можно</a:t>
            </a:r>
            <a:r>
              <a:rPr kumimoji="0" lang="ru-RU" sz="4000" i="1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привести множество примеров, когда смысл оживает в строении слова: например, подоконник – то, что находится под окном.</a:t>
            </a:r>
            <a:endParaRPr kumimoji="0" lang="ru-RU" sz="4000" i="1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2929" name="Rectangle 1"/>
          <p:cNvSpPr>
            <a:spLocks noChangeArrowheads="1"/>
          </p:cNvSpPr>
          <p:nvPr/>
        </p:nvSpPr>
        <p:spPr bwMode="auto">
          <a:xfrm>
            <a:off x="323528" y="2921480"/>
            <a:ext cx="842493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/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5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4737" name="Rectangle 1"/>
          <p:cNvSpPr>
            <a:spLocks noChangeArrowheads="1"/>
          </p:cNvSpPr>
          <p:nvPr/>
        </p:nvSpPr>
        <p:spPr bwMode="auto">
          <a:xfrm>
            <a:off x="323528" y="1717605"/>
            <a:ext cx="856895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32929" name="Rectangle 1"/>
          <p:cNvSpPr>
            <a:spLocks noChangeArrowheads="1"/>
          </p:cNvSpPr>
          <p:nvPr/>
        </p:nvSpPr>
        <p:spPr bwMode="auto">
          <a:xfrm>
            <a:off x="323528" y="2921480"/>
            <a:ext cx="842493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  <a:endParaRPr kumimoji="0" lang="ru-RU" sz="5400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620688"/>
            <a:ext cx="8568952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Упражнение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Прочитайте предложения и подчеркните в нём главную информацию.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4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Многие вещества биологического происхождения, основой которых является вода, имеют жидкокристаллическую структуру.</a:t>
            </a:r>
            <a:endParaRPr lang="ru-RU" sz="4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4737" name="Rectangle 1"/>
          <p:cNvSpPr>
            <a:spLocks noChangeArrowheads="1"/>
          </p:cNvSpPr>
          <p:nvPr/>
        </p:nvSpPr>
        <p:spPr bwMode="auto">
          <a:xfrm>
            <a:off x="323528" y="1717605"/>
            <a:ext cx="856895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404664"/>
            <a:ext cx="8640960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Выполнение задания</a:t>
            </a:r>
          </a:p>
          <a:p>
            <a:endParaRPr lang="ru-RU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4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4000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Многие вещества биологического происхождения,</a:t>
            </a:r>
            <a:r>
              <a:rPr lang="ru-RU" sz="4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основой которых является вода, </a:t>
            </a:r>
            <a:r>
              <a:rPr lang="ru-RU" sz="4000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имеют жидкокристаллическую структуру.</a:t>
            </a:r>
            <a:endParaRPr lang="ru-RU" sz="4000" u="sng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4737" name="Rectangle 1"/>
          <p:cNvSpPr>
            <a:spLocks noChangeArrowheads="1"/>
          </p:cNvSpPr>
          <p:nvPr/>
        </p:nvSpPr>
        <p:spPr bwMode="auto">
          <a:xfrm>
            <a:off x="323528" y="1717605"/>
            <a:ext cx="856895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285860"/>
            <a:ext cx="871296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 smtClean="0"/>
              <a:t>    </a:t>
            </a:r>
            <a:r>
              <a:rPr lang="ru-RU" sz="4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Принято считать, что чистый воздух нужен только людям, подтверждением тому является устойчивый оборот как без воздуха, но чистый воздух необходим и в особо точном производстве, так как из-за пыли машины преждевременно изнашиваются.</a:t>
            </a:r>
            <a:endParaRPr lang="ru-RU" sz="4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332656"/>
            <a:ext cx="5472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Упражнение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857232"/>
            <a:ext cx="835824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/>
              <a:t>       </a:t>
            </a:r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Сжатое изложение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- это обработанный пересказ прослушанного или прочитанного текста, при котором "максимально выражен необходимый смысл при минимальной затрате речевых средств" (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Валгина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Н.С.)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over dir="rd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4737" name="Rectangle 1"/>
          <p:cNvSpPr>
            <a:spLocks noChangeArrowheads="1"/>
          </p:cNvSpPr>
          <p:nvPr/>
        </p:nvSpPr>
        <p:spPr bwMode="auto">
          <a:xfrm>
            <a:off x="323528" y="1717605"/>
            <a:ext cx="856895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0"/>
            <a:ext cx="8498686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Выполнение задания</a:t>
            </a: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4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Принято считать, что </a:t>
            </a:r>
            <a:r>
              <a:rPr lang="ru-RU" sz="4000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чистый воздух нужен только людям</a:t>
            </a:r>
            <a:r>
              <a:rPr lang="ru-RU" sz="4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подтверждением тому является устойчивый оборот как без воздуха, но </a:t>
            </a:r>
            <a:r>
              <a:rPr lang="ru-RU" sz="4000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чистый воздух необходим и в </a:t>
            </a:r>
            <a:r>
              <a:rPr lang="ru-RU" sz="4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особо </a:t>
            </a:r>
            <a:r>
              <a:rPr lang="ru-RU" sz="4000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точном производстве</a:t>
            </a:r>
            <a:r>
              <a:rPr lang="ru-RU" sz="4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так как из-за пыли машины преждевременно изнашиваются.</a:t>
            </a:r>
            <a:endParaRPr lang="ru-RU" sz="4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4737" name="Rectangle 1"/>
          <p:cNvSpPr>
            <a:spLocks noChangeArrowheads="1"/>
          </p:cNvSpPr>
          <p:nvPr/>
        </p:nvSpPr>
        <p:spPr bwMode="auto">
          <a:xfrm>
            <a:off x="323528" y="1717605"/>
            <a:ext cx="856895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404664"/>
            <a:ext cx="8568952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Окончательный вариант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Чистый воздух нужен не только людям, он необходим в точном производстве.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000108"/>
            <a:ext cx="8712968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5400" dirty="0">
                <a:latin typeface="Times New Roman" pitchFamily="18" charset="0"/>
                <a:cs typeface="Times New Roman" pitchFamily="18" charset="0"/>
              </a:rPr>
              <a:t>Сказки любят взрослые и дети, сильные и слабые, добрые и не очень. </a:t>
            </a:r>
            <a:r>
              <a:rPr lang="ru-RU" sz="54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(12 слов) </a:t>
            </a:r>
            <a:endParaRPr lang="en-US" sz="5400" dirty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90000"/>
              </a:lnSpc>
              <a:buNone/>
            </a:pPr>
            <a:endParaRPr lang="ru-RU" sz="5400" dirty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ru-RU" sz="5400" i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Сказки любят все.</a:t>
            </a:r>
            <a:r>
              <a:rPr lang="ru-RU" sz="54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dirty="0">
                <a:latin typeface="Times New Roman" pitchFamily="18" charset="0"/>
                <a:cs typeface="Times New Roman" pitchFamily="18" charset="0"/>
              </a:rPr>
              <a:t>(3 слова )</a:t>
            </a:r>
          </a:p>
        </p:txBody>
      </p:sp>
    </p:spTree>
    <p:extLst>
      <p:ext uri="{BB962C8B-B14F-4D97-AF65-F5344CB8AC3E}">
        <p14:creationId xmlns:p14="http://schemas.microsoft.com/office/powerpoint/2010/main" xmlns="" val="354928321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568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Сочетание исключения и обобщения (объединения)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9252" y="1124744"/>
            <a:ext cx="8735235" cy="5213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Сказки... как прекрасен  и увлекателен ваш мир.  Мир, в  котором всегда торжествует добро, где умный всегда побеждает глупого,  хороший - плохого, и в финале, как правило, все счастливы. Нет,  конечно, и среди вас есть такие, после  которых становится грустно и хочется плакать. Но это  святая грусть и святые  слезы.  Они  очищают.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(50 слов)</a:t>
            </a:r>
            <a:endParaRPr lang="en-US" sz="3200" b="1" dirty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  <a:buNone/>
            </a:pPr>
            <a:endParaRPr lang="ru-RU" sz="3200" b="1" dirty="0" smtClean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ru-RU" sz="3200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Мир сказок, где торжествует добро, прекрасен и увлекателен,  даже если они вызывают святые грусть и слёзы, помогающие нам стать лучше</a:t>
            </a:r>
            <a:r>
              <a:rPr lang="uk-UA" sz="3200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 smtClean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(20 слов)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3230220823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9064" y="332656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Сочетание исключения и замены</a:t>
            </a:r>
            <a:r>
              <a:rPr lang="ru-RU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196752"/>
            <a:ext cx="8640960" cy="5213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Бывают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 правда, и злые сказки, в которых все наоборот. Но ведь и люди тоже бывают злые. А  между прочим, даже среди  вас, людей, злых значительно меньше, чем добрых,  а уж про сказки-то и говорить не приходится. Да и злой-то сказка  становится от того, что кто-то обидел  ее, сломал, согнул грубыми руками. Ведь  сказки не могут  быть злыми от природы, такими их делаете  вы, люди</a:t>
            </a:r>
            <a:r>
              <a:rPr lang="ru-RU" sz="2800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80000"/>
              </a:lnSpc>
            </a:pPr>
            <a:r>
              <a:rPr lang="ru-RU" sz="2800" b="1" i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</a:t>
            </a:r>
            <a:r>
              <a:rPr lang="ru-RU" sz="2800" b="1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64 слова) 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endParaRPr lang="ru-RU" sz="2800" b="1" dirty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ru-RU" sz="36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Бывают и злые сказки, как и люди, которые их сделали. Но хороших людей, как и сказок, значительно больше. </a:t>
            </a:r>
            <a:r>
              <a:rPr lang="ru-RU" sz="3600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18 слов)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691603383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88569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Сочетание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замены, исключения и объединения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124744"/>
            <a:ext cx="8640960" cy="516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</a:pP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Вы, люди, специально, а  чаще случайно, забыв о той поре, когда вы еще верили сказкам, причиняете друг другу боль. Вы, люди,  забываете о всё исцеляющей  доброте сказок и мечетесь в жизненном тупике, ища выхода и не видя его. А ведь он поразительно прост. Надо верить в чудеса.  Верить и  жить. Жить так, чтобы жизнь  превращалась только в добрые и веселые сказки</a:t>
            </a:r>
            <a:r>
              <a:rPr lang="ru-RU" sz="2800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.   </a:t>
            </a:r>
            <a:r>
              <a:rPr lang="ru-RU" sz="2800" b="1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61 слово)</a:t>
            </a:r>
            <a:endParaRPr lang="en-US" sz="2800" b="1" dirty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  <a:buNone/>
            </a:pPr>
            <a:endParaRPr lang="ru-RU" sz="2800" b="1" dirty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en-US" sz="2800" b="1" i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2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Люди, забывая о великой силе сказок, обижают друг  друга, не находят выхода из жизненных ситуаций. А </a:t>
            </a:r>
            <a:r>
              <a:rPr lang="ru-RU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выход </a:t>
            </a:r>
            <a:r>
              <a:rPr lang="ru-RU" sz="32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прост: надо верить в чудеса и жить, превращая жизнь в добрые сказки</a:t>
            </a:r>
            <a:r>
              <a:rPr lang="ru-RU" sz="28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(29 слов)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1009015856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5218" name="Picture 2" descr="&amp;Acy;&amp;ncy;&amp;icy;&amp;mcy;&amp;acy;&amp;tscy;&amp;icy;&amp;icy; &amp;Kcy;&amp;ocy;&amp;shcy;&amp;kcy;&amp;icy;, &amp;gcy;&amp;rcy;&amp;acy;&amp;fcy;&amp;icy;&amp;kcy;&amp;acy; &amp;rcy;&amp;icy;&amp;scy;&amp;ucy;&amp;ncy;&amp;kcy;&amp;icy; &amp;Kcy;&amp;ocy;&amp;shcy;&amp;kcy;&amp;icy;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945084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357686" y="1643050"/>
            <a:ext cx="4770024" cy="243143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DS Coptic" pitchFamily="65" charset="-52"/>
              </a:rPr>
              <a:t>ВЕРЬТЕ: </a:t>
            </a:r>
            <a:endParaRPr lang="ru-RU" sz="4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DS Coptic" pitchFamily="65" charset="-52"/>
            </a:endParaRPr>
          </a:p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DS Coptic" pitchFamily="65" charset="-52"/>
              </a:rPr>
              <a:t>ВСЁ БУДЕТ </a:t>
            </a:r>
          </a:p>
          <a:p>
            <a:pPr algn="ctr"/>
            <a:r>
              <a:rPr lang="ru-RU" sz="7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ХОРОШО!</a:t>
            </a:r>
            <a:endParaRPr lang="ru-RU" sz="72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7" name="Rectangle 3"/>
          <p:cNvSpPr>
            <a:spLocks noGrp="1"/>
          </p:cNvSpPr>
          <p:nvPr>
            <p:ph type="body" idx="1"/>
          </p:nvPr>
        </p:nvSpPr>
        <p:spPr>
          <a:xfrm>
            <a:off x="214282" y="549275"/>
            <a:ext cx="8643998" cy="3887788"/>
          </a:xfrm>
        </p:spPr>
        <p:txBody>
          <a:bodyPr/>
          <a:lstStyle/>
          <a:p>
            <a:pPr>
              <a:lnSpc>
                <a:spcPct val="90000"/>
              </a:lnSpc>
              <a:buFont typeface="Georgia" pitchFamily="18" charset="0"/>
              <a:buNone/>
            </a:pPr>
            <a:r>
              <a:rPr lang="ru-RU" sz="2000" dirty="0"/>
              <a:t>    </a:t>
            </a:r>
            <a:r>
              <a:rPr lang="ru-RU" sz="2000" b="1" dirty="0">
                <a:solidFill>
                  <a:srgbClr val="C00000"/>
                </a:solidFill>
              </a:rPr>
              <a:t>Задание части 1 ГИА звучит следующим образом</a:t>
            </a:r>
            <a:r>
              <a:rPr lang="ru-RU" sz="2000" b="1" dirty="0" smtClean="0">
                <a:solidFill>
                  <a:srgbClr val="C00000"/>
                </a:solidFill>
              </a:rPr>
              <a:t>:</a:t>
            </a:r>
          </a:p>
          <a:p>
            <a:pPr>
              <a:lnSpc>
                <a:spcPct val="90000"/>
              </a:lnSpc>
              <a:buFont typeface="Georgia" pitchFamily="18" charset="0"/>
              <a:buNone/>
            </a:pPr>
            <a:endParaRPr lang="ru-RU" sz="2000" dirty="0"/>
          </a:p>
          <a:p>
            <a:pPr algn="just">
              <a:lnSpc>
                <a:spcPct val="90000"/>
              </a:lnSpc>
              <a:buFont typeface="Georgia" pitchFamily="18" charset="0"/>
              <a:buNone/>
            </a:pPr>
            <a:r>
              <a:rPr lang="ru-RU" sz="1800" b="1" i="1" dirty="0">
                <a:solidFill>
                  <a:srgbClr val="CCFFFF"/>
                </a:solidFill>
              </a:rPr>
              <a:t>    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Прослушайте текст и выполните задание C1 на отдельном подписанном листе. Сначала напишите номер задания, а затем текст сжатого изложения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90000"/>
              </a:lnSpc>
              <a:buFont typeface="Georgia" pitchFamily="18" charset="0"/>
              <a:buNone/>
            </a:pPr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90000"/>
              </a:lnSpc>
              <a:buFont typeface="Georgia" pitchFamily="18" charset="0"/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С1. Прослушайте текст и напишите сжатое изложение.</a:t>
            </a:r>
          </a:p>
          <a:p>
            <a:pPr algn="just">
              <a:lnSpc>
                <a:spcPct val="90000"/>
              </a:lnSpc>
              <a:buFont typeface="Georgia" pitchFamily="18" charset="0"/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Учтите, что вы должны передать главное содержание как каждой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микротемы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так и всего текста в целом.</a:t>
            </a:r>
          </a:p>
          <a:p>
            <a:pPr algn="just">
              <a:lnSpc>
                <a:spcPct val="90000"/>
              </a:lnSpc>
              <a:buFont typeface="Georgia" pitchFamily="18" charset="0"/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Объём изложения — не менее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70 слов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90000"/>
              </a:lnSpc>
              <a:buFont typeface="Georgia" pitchFamily="18" charset="0"/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Пишите изложение аккуратно, разборчивым почерком.</a:t>
            </a:r>
          </a:p>
          <a:p>
            <a:pPr algn="just">
              <a:lnSpc>
                <a:spcPct val="90000"/>
              </a:lnSpc>
              <a:buFont typeface="Georgia" pitchFamily="18" charset="0"/>
              <a:buNone/>
            </a:pPr>
            <a:endParaRPr lang="ru-RU" b="1" i="1" dirty="0"/>
          </a:p>
          <a:p>
            <a:pPr algn="just">
              <a:lnSpc>
                <a:spcPct val="90000"/>
              </a:lnSpc>
              <a:buFont typeface="Georgia" pitchFamily="18" charset="0"/>
              <a:buNone/>
            </a:pPr>
            <a:endParaRPr lang="ru-RU" sz="2400" b="1" i="1" dirty="0"/>
          </a:p>
          <a:p>
            <a:pPr algn="just">
              <a:lnSpc>
                <a:spcPct val="90000"/>
              </a:lnSpc>
              <a:buFont typeface="Georgia" pitchFamily="18" charset="0"/>
              <a:buNone/>
            </a:pPr>
            <a:endParaRPr lang="ru-RU" sz="2400" dirty="0"/>
          </a:p>
        </p:txBody>
      </p:sp>
    </p:spTree>
  </p:cSld>
  <p:clrMapOvr>
    <a:masterClrMapping/>
  </p:clrMapOvr>
  <p:transition spd="med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44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144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144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3000"/>
                                        <p:tgtEl>
                                          <p:spTgt spid="144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3000"/>
                                        <p:tgtEl>
                                          <p:spTgt spid="144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1" name="Rectangle 3"/>
          <p:cNvSpPr>
            <a:spLocks noGrp="1"/>
          </p:cNvSpPr>
          <p:nvPr>
            <p:ph type="body" idx="1"/>
          </p:nvPr>
        </p:nvSpPr>
        <p:spPr>
          <a:xfrm>
            <a:off x="214282" y="260350"/>
            <a:ext cx="8472518" cy="6048375"/>
          </a:xfrm>
        </p:spPr>
        <p:txBody>
          <a:bodyPr/>
          <a:lstStyle/>
          <a:p>
            <a:pPr>
              <a:buFont typeface="Georgia" pitchFamily="18" charset="0"/>
              <a:buNone/>
            </a:pPr>
            <a:r>
              <a:rPr lang="ru-RU" dirty="0"/>
              <a:t>           </a:t>
            </a:r>
          </a:p>
          <a:p>
            <a:pPr algn="just">
              <a:buFont typeface="Georgia" pitchFamily="18" charset="0"/>
              <a:buNone/>
            </a:pPr>
            <a:r>
              <a:rPr lang="ru-RU" dirty="0" smtClean="0"/>
              <a:t>      </a:t>
            </a:r>
            <a:r>
              <a:rPr lang="ru-RU" sz="3200" dirty="0" smtClean="0"/>
              <a:t>Вы </a:t>
            </a:r>
            <a:r>
              <a:rPr lang="ru-RU" sz="3200" dirty="0"/>
              <a:t>должны чётко представлять, как </a:t>
            </a:r>
            <a:r>
              <a:rPr lang="ru-RU" sz="3200" dirty="0" smtClean="0"/>
              <a:t>писать изложение </a:t>
            </a:r>
            <a:r>
              <a:rPr lang="ru-RU" sz="3200" dirty="0"/>
              <a:t>такого типа, какие способы </a:t>
            </a:r>
            <a:r>
              <a:rPr lang="ru-RU" sz="3200" dirty="0" smtClean="0"/>
              <a:t>сжатия существуют</a:t>
            </a:r>
            <a:r>
              <a:rPr lang="ru-RU" sz="3200" dirty="0"/>
              <a:t>, </a:t>
            </a:r>
            <a:r>
              <a:rPr lang="ru-RU" sz="3200" b="1" dirty="0">
                <a:solidFill>
                  <a:srgbClr val="C00000"/>
                </a:solidFill>
              </a:rPr>
              <a:t>по каким критериям</a:t>
            </a:r>
            <a:r>
              <a:rPr lang="ru-RU" sz="3200" dirty="0">
                <a:solidFill>
                  <a:srgbClr val="C00000"/>
                </a:solidFill>
              </a:rPr>
              <a:t> </a:t>
            </a:r>
            <a:r>
              <a:rPr lang="ru-RU" sz="3200" dirty="0" smtClean="0"/>
              <a:t>будут оценивать </a:t>
            </a:r>
            <a:r>
              <a:rPr lang="ru-RU" sz="3200" dirty="0"/>
              <a:t>ваши работы. </a:t>
            </a:r>
          </a:p>
        </p:txBody>
      </p:sp>
      <p:pic>
        <p:nvPicPr>
          <p:cNvPr id="124932" name="Picture 4" descr="Рисунок1смит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30" y="3429000"/>
            <a:ext cx="1709382" cy="2255458"/>
          </a:xfrm>
          <a:prstGeom prst="rect">
            <a:avLst/>
          </a:prstGeom>
          <a:noFill/>
        </p:spPr>
      </p:pic>
      <p:pic>
        <p:nvPicPr>
          <p:cNvPr id="124933" name="Picture 5" descr="Рисунок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44" y="3000372"/>
            <a:ext cx="792162" cy="792162"/>
          </a:xfrm>
          <a:prstGeom prst="rect">
            <a:avLst/>
          </a:prstGeom>
          <a:noFill/>
        </p:spPr>
      </p:pic>
      <p:sp>
        <p:nvSpPr>
          <p:cNvPr id="124934" name="Rectangle 6"/>
          <p:cNvSpPr>
            <a:spLocks noChangeArrowheads="1"/>
          </p:cNvSpPr>
          <p:nvPr/>
        </p:nvSpPr>
        <p:spPr bwMode="auto">
          <a:xfrm>
            <a:off x="0" y="3929066"/>
            <a:ext cx="3995738" cy="6207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65125" indent="-255588">
              <a:spcBef>
                <a:spcPts val="300"/>
              </a:spcBef>
              <a:buClr>
                <a:srgbClr val="A04DA3"/>
              </a:buClr>
              <a:buFont typeface="Georgia" pitchFamily="18" charset="0"/>
              <a:buNone/>
            </a:pPr>
            <a:r>
              <a:rPr lang="ru-RU" sz="28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Вот эти критерии</a:t>
            </a:r>
          </a:p>
        </p:txBody>
      </p:sp>
      <p:pic>
        <p:nvPicPr>
          <p:cNvPr id="124938" name="Picture 10" descr="Рисунок1g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4500570"/>
            <a:ext cx="2500330" cy="2016125"/>
          </a:xfrm>
          <a:prstGeom prst="rect">
            <a:avLst/>
          </a:prstGeom>
          <a:noFill/>
        </p:spPr>
      </p:pic>
      <p:sp>
        <p:nvSpPr>
          <p:cNvPr id="124939" name="Rectangle 11" descr="Крупная сетка"/>
          <p:cNvSpPr>
            <a:spLocks noChangeArrowheads="1"/>
          </p:cNvSpPr>
          <p:nvPr/>
        </p:nvSpPr>
        <p:spPr bwMode="auto">
          <a:xfrm>
            <a:off x="357158" y="5000636"/>
            <a:ext cx="1643074" cy="1500198"/>
          </a:xfrm>
          <a:prstGeom prst="rect">
            <a:avLst/>
          </a:prstGeom>
          <a:pattFill prst="lgGrid">
            <a:fgClr>
              <a:srgbClr val="CCCCFF"/>
            </a:fgClr>
            <a:bgClr>
              <a:schemeClr val="bg1"/>
            </a:bgClr>
          </a:pattFill>
          <a:ln w="9525">
            <a:pattFill prst="lgGrid">
              <a:fgClr>
                <a:srgbClr val="CCFFFF"/>
              </a:fgClr>
              <a:bgClr>
                <a:schemeClr val="bg2"/>
              </a:bgClr>
            </a:pattFill>
            <a:miter lim="800000"/>
            <a:headEnd/>
            <a:tailEnd/>
          </a:ln>
          <a:effectLst/>
        </p:spPr>
        <p:txBody>
          <a:bodyPr/>
          <a:lstStyle/>
          <a:p>
            <a:pPr marL="365125" indent="-255588">
              <a:spcBef>
                <a:spcPts val="300"/>
              </a:spcBef>
              <a:buClr>
                <a:srgbClr val="A04DA3"/>
              </a:buClr>
              <a:buFont typeface="Georgia" pitchFamily="18" charset="0"/>
              <a:buNone/>
            </a:pPr>
            <a:endParaRPr lang="ru-RU" sz="1600" b="1" dirty="0">
              <a:solidFill>
                <a:schemeClr val="bg1"/>
              </a:solidFill>
              <a:latin typeface="Georgia" pitchFamily="18" charset="0"/>
            </a:endParaRPr>
          </a:p>
          <a:p>
            <a:pPr marL="365125" indent="-255588" algn="ctr">
              <a:spcBef>
                <a:spcPts val="300"/>
              </a:spcBef>
              <a:buClr>
                <a:srgbClr val="A04DA3"/>
              </a:buClr>
              <a:buFont typeface="Georgia" pitchFamily="18" charset="0"/>
              <a:buNone/>
            </a:pPr>
            <a:r>
              <a:rPr lang="ru-RU" sz="1600" b="1" dirty="0" smtClean="0">
                <a:solidFill>
                  <a:srgbClr val="FF3300"/>
                </a:solidFill>
                <a:latin typeface="Georgia" pitchFamily="18" charset="0"/>
              </a:rPr>
              <a:t>Критерии</a:t>
            </a:r>
          </a:p>
          <a:p>
            <a:pPr marL="365125" indent="-255588" algn="ctr">
              <a:spcBef>
                <a:spcPts val="300"/>
              </a:spcBef>
              <a:buClr>
                <a:srgbClr val="A04DA3"/>
              </a:buClr>
              <a:buFont typeface="Georgia" pitchFamily="18" charset="0"/>
              <a:buNone/>
            </a:pPr>
            <a:r>
              <a:rPr lang="ru-RU" sz="1600" b="1" dirty="0" smtClean="0">
                <a:solidFill>
                  <a:srgbClr val="FF3300"/>
                </a:solidFill>
                <a:latin typeface="Georgia" pitchFamily="18" charset="0"/>
              </a:rPr>
              <a:t>оценивания</a:t>
            </a:r>
            <a:endParaRPr lang="en-US" sz="1600" b="1" dirty="0" smtClean="0">
              <a:solidFill>
                <a:srgbClr val="FF3300"/>
              </a:solidFill>
              <a:latin typeface="Georgia" pitchFamily="18" charset="0"/>
            </a:endParaRPr>
          </a:p>
          <a:p>
            <a:pPr marL="365125" indent="-255588" algn="ctr">
              <a:spcBef>
                <a:spcPts val="300"/>
              </a:spcBef>
              <a:buClr>
                <a:srgbClr val="A04DA3"/>
              </a:buClr>
              <a:buFont typeface="Georgia" pitchFamily="18" charset="0"/>
              <a:buNone/>
            </a:pPr>
            <a:r>
              <a:rPr lang="ru-RU" sz="1600" b="1" dirty="0" smtClean="0">
                <a:solidFill>
                  <a:srgbClr val="FF3300"/>
                </a:solidFill>
                <a:latin typeface="Georgia" pitchFamily="18" charset="0"/>
              </a:rPr>
              <a:t>Части</a:t>
            </a:r>
            <a:r>
              <a:rPr lang="ru-RU" sz="2000" b="1" dirty="0" smtClean="0">
                <a:solidFill>
                  <a:srgbClr val="FF3300"/>
                </a:solidFill>
                <a:latin typeface="Georgia" pitchFamily="18" charset="0"/>
              </a:rPr>
              <a:t> С1</a:t>
            </a:r>
            <a:endParaRPr lang="ru-RU" sz="2000" b="1" dirty="0">
              <a:solidFill>
                <a:srgbClr val="FF33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spd="med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24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124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49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49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4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4" grpId="0" animBg="1"/>
      <p:bldP spid="12493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6062" name="Group 110"/>
          <p:cNvGraphicFramePr>
            <a:graphicFrameLocks noGrp="1"/>
          </p:cNvGraphicFramePr>
          <p:nvPr>
            <p:ph/>
          </p:nvPr>
        </p:nvGraphicFramePr>
        <p:xfrm>
          <a:off x="0" y="-26988"/>
          <a:ext cx="9144000" cy="7021831"/>
        </p:xfrm>
        <a:graphic>
          <a:graphicData uri="http://schemas.openxmlformats.org/drawingml/2006/table">
            <a:tbl>
              <a:tblPr/>
              <a:tblGrid>
                <a:gridCol w="1450975"/>
                <a:gridCol w="6881813"/>
                <a:gridCol w="811212"/>
              </a:tblGrid>
              <a:tr h="719138">
                <a:tc>
                  <a:txBody>
                    <a:bodyPr/>
                    <a:lstStyle/>
                    <a:p>
                      <a:pPr marL="136525" marR="0" lvl="0" indent="-269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Georgia" pitchFamily="18" charset="0"/>
                        </a:rPr>
                        <a:t>№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36525" marR="0" lvl="0" indent="-269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Georgia" pitchFamily="18" charset="0"/>
                        </a:rPr>
                        <a:t>Критерии оценивания изложения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36525" marR="0" lvl="0" indent="-269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Бал</a:t>
                      </a:r>
                    </a:p>
                    <a:p>
                      <a:pPr marL="136525" marR="0" lvl="0" indent="-269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лы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4063">
                <a:tc rowSpan="4">
                  <a:txBody>
                    <a:bodyPr/>
                    <a:lstStyle/>
                    <a:p>
                      <a:pPr marL="136525" marR="0" lvl="0" indent="-269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Georgia" pitchFamily="18" charset="0"/>
                        </a:rPr>
                        <a:t>ИК1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36525" marR="0" lvl="0" indent="-269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Georgia" pitchFamily="18" charset="0"/>
                        </a:rPr>
                        <a:t>Содержание изложения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36525" marR="0" lvl="0" indent="-269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SzTx/>
                        <a:buFont typeface="Georgia" pitchFamily="18" charset="0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40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36525" marR="0" lvl="0" indent="-269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Экзаменуемый передал основное содержание</a:t>
                      </a:r>
                    </a:p>
                    <a:p>
                      <a:pPr marL="136525" marR="0" lvl="0" indent="-269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прослушанного текста, отразив 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все 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важные для его восприятия микротемы.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36525" marR="0" lvl="0" indent="-269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56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36525" marR="0" lvl="0" indent="-269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Экзаменуемый передал основное содержание</a:t>
                      </a:r>
                    </a:p>
                    <a:p>
                      <a:pPr marL="136525" marR="0" lvl="0" indent="-269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прослушанного текста, 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но 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упустил или добавил 1</a:t>
                      </a:r>
                    </a:p>
                    <a:p>
                      <a:pPr marL="136525" marR="0" lvl="0" indent="-269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микротему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36525" marR="0" lvl="0" indent="-269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1</a:t>
                      </a:r>
                    </a:p>
                    <a:p>
                      <a:pPr marL="136525" marR="0" lvl="0" indent="-269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SzTx/>
                        <a:buFont typeface="Georgia" pitchFamily="18" charset="0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40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36525" marR="0" lvl="0" indent="-269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Экзаменуемый передал основное содержание</a:t>
                      </a:r>
                    </a:p>
                    <a:p>
                      <a:pPr marL="136525" marR="0" lvl="0" indent="-269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прослушанного текста, 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но 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упустил или добавил более 1</a:t>
                      </a:r>
                    </a:p>
                    <a:p>
                      <a:pPr marL="136525" marR="0" lvl="0" indent="-269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микротемы.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36525" marR="0" lvl="0" indent="-269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325">
                <a:tc>
                  <a:txBody>
                    <a:bodyPr/>
                    <a:lstStyle/>
                    <a:p>
                      <a:pPr marL="136525" marR="0" lvl="0" indent="-269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Georgia" pitchFamily="18" charset="0"/>
                        </a:rPr>
                        <a:t>ИК2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36525" marR="0" lvl="0" indent="-269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Georgia" pitchFamily="18" charset="0"/>
                        </a:rPr>
                        <a:t>Сжатие исходного текста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36525" marR="0" lvl="0" indent="-269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SzTx/>
                        <a:buFont typeface="Georgia" pitchFamily="18" charset="0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2050">
                <a:tc>
                  <a:txBody>
                    <a:bodyPr/>
                    <a:lstStyle/>
                    <a:p>
                      <a:pPr marL="136525" marR="0" lvl="0" indent="-269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SzTx/>
                        <a:buFont typeface="Georgia" pitchFamily="18" charset="0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36525" marR="0" lvl="0" indent="-269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Экзаменуемый 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правильно 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применил не менее 2 разных</a:t>
                      </a:r>
                    </a:p>
                    <a:p>
                      <a:pPr marL="136525" marR="0" lvl="0" indent="-269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приёмов сжатия текста (исключение, обобщение,</a:t>
                      </a:r>
                    </a:p>
                    <a:p>
                      <a:pPr marL="136525" marR="0" lvl="0" indent="-269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упрощение) и использовал их для сжатия не менее микротем текста,</a:t>
                      </a:r>
                    </a:p>
                    <a:p>
                      <a:pPr marL="136525" marR="0" lvl="0" indent="-269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или</a:t>
                      </a:r>
                    </a:p>
                    <a:p>
                      <a:pPr marL="136525" marR="0" lvl="0" indent="-269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экзаменуемый 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правильно 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применил 1 приём сжатия,</a:t>
                      </a:r>
                    </a:p>
                    <a:p>
                      <a:pPr marL="136525" marR="0" lvl="0" indent="-269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использовав его на протяжении всего текста.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36525" marR="0" lvl="0" indent="-269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3</a:t>
                      </a:r>
                    </a:p>
                    <a:p>
                      <a:pPr marL="136525" marR="0" lvl="0" indent="-269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SzTx/>
                        <a:buFont typeface="Georgia" pitchFamily="18" charset="0"/>
                        <a:buNone/>
                        <a:tabLst/>
                      </a:pPr>
                      <a:endParaRPr kumimoji="0" lang="ru-RU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2147" name="Group 51"/>
          <p:cNvGraphicFramePr>
            <a:graphicFrameLocks noGrp="1"/>
          </p:cNvGraphicFramePr>
          <p:nvPr>
            <p:ph/>
          </p:nvPr>
        </p:nvGraphicFramePr>
        <p:xfrm>
          <a:off x="0" y="0"/>
          <a:ext cx="9144000" cy="6903720"/>
        </p:xfrm>
        <a:graphic>
          <a:graphicData uri="http://schemas.openxmlformats.org/drawingml/2006/table">
            <a:tbl>
              <a:tblPr/>
              <a:tblGrid>
                <a:gridCol w="827088"/>
                <a:gridCol w="7345362"/>
                <a:gridCol w="971550"/>
              </a:tblGrid>
              <a:tr h="2286000">
                <a:tc rowSpan="3">
                  <a:txBody>
                    <a:bodyPr/>
                    <a:lstStyle/>
                    <a:p>
                      <a:pPr marL="136525" marR="0" lvl="0" indent="-269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SzTx/>
                        <a:buFont typeface="Georgia" pitchFamily="18" charset="0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36525" marR="0" lvl="0" indent="-269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SzTx/>
                        <a:buFont typeface="Georgia" pitchFamily="18" charset="0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  <a:p>
                      <a:pPr marL="136525" marR="0" lvl="0" indent="-269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SzTx/>
                        <a:buFont typeface="Georgia" pitchFamily="18" charset="0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  <a:p>
                      <a:pPr marL="136525" marR="0" lvl="0" indent="-269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Экзаменуемый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правильно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применил не менее 2 разных</a:t>
                      </a:r>
                    </a:p>
                    <a:p>
                      <a:pPr marL="136525" marR="0" lvl="0" indent="-269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приёмов сжатия текста (исключение, обобщение,</a:t>
                      </a:r>
                    </a:p>
                    <a:p>
                      <a:pPr marL="136525" marR="0" lvl="0" indent="-269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упрощение) и использовал их для сжатия 2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микротем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  <a:p>
                      <a:pPr marL="136525" marR="0" lvl="0" indent="-269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текста,</a:t>
                      </a:r>
                    </a:p>
                    <a:p>
                      <a:pPr marL="136525" marR="0" lvl="0" indent="-269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или</a:t>
                      </a:r>
                    </a:p>
                    <a:p>
                      <a:pPr marL="136525" marR="0" lvl="0" indent="-269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экзаменуемый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правильно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применил 1 приём сжатия и</a:t>
                      </a:r>
                    </a:p>
                    <a:p>
                      <a:pPr marL="136525" marR="0" lvl="0" indent="-269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использовал его для сжатия 3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микротем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 текста.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36525" marR="0" lvl="0" indent="-269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59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36525" marR="0" lvl="0" indent="-269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Экзаменуемый 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правильно 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применил не менее 2 разных</a:t>
                      </a:r>
                    </a:p>
                    <a:p>
                      <a:pPr marL="136525" marR="0" lvl="0" indent="-269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приёмов сжатия текста (исключение, обобщение,</a:t>
                      </a:r>
                    </a:p>
                    <a:p>
                      <a:pPr marL="136525" marR="0" lvl="0" indent="-269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упрощение) и использовал их для сжатия 1 микротемы</a:t>
                      </a:r>
                    </a:p>
                    <a:p>
                      <a:pPr marL="136525" marR="0" lvl="0" indent="-269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текста,</a:t>
                      </a:r>
                    </a:p>
                    <a:p>
                      <a:pPr marL="136525" marR="0" lvl="0" indent="-269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или</a:t>
                      </a:r>
                    </a:p>
                    <a:p>
                      <a:pPr marL="136525" marR="0" lvl="0" indent="-269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экзаменуемый 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правильно 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применил 1 приём сжатия и</a:t>
                      </a:r>
                    </a:p>
                    <a:p>
                      <a:pPr marL="136525" marR="0" lvl="0" indent="-269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использовал его для сжатия 2 микротем текста.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36525" marR="0" lvl="0" indent="-269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36525" marR="0" lvl="0" indent="-269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Экзаменуемый 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правильно 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применил 1 приём сжатия и</a:t>
                      </a:r>
                    </a:p>
                    <a:p>
                      <a:pPr marL="136525" marR="0" lvl="0" indent="-269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использовал его для сжатия 1 микротемы текста,</a:t>
                      </a:r>
                    </a:p>
                    <a:p>
                      <a:pPr marL="136525" marR="0" lvl="0" indent="-269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или</a:t>
                      </a:r>
                    </a:p>
                    <a:p>
                      <a:pPr marL="136525" marR="0" lvl="0" indent="-269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экзаменуемый не использовал приёмы сжатия текста,</a:t>
                      </a:r>
                    </a:p>
                    <a:p>
                      <a:pPr marL="136525" marR="0" lvl="0" indent="-269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или</a:t>
                      </a:r>
                    </a:p>
                    <a:p>
                      <a:pPr marL="136525" marR="0" lvl="0" indent="-269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экзаменуемый 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неправильно 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использовал приёмы сжатия</a:t>
                      </a:r>
                    </a:p>
                    <a:p>
                      <a:pPr marL="136525" marR="0" lvl="0" indent="-269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текста и исказил авторский замысел.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36525" marR="0" lvl="0" indent="-269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5243" name="Group 75"/>
          <p:cNvGraphicFramePr>
            <a:graphicFrameLocks noGrp="1"/>
          </p:cNvGraphicFramePr>
          <p:nvPr>
            <p:ph/>
          </p:nvPr>
        </p:nvGraphicFramePr>
        <p:xfrm>
          <a:off x="0" y="0"/>
          <a:ext cx="9144000" cy="5364480"/>
        </p:xfrm>
        <a:graphic>
          <a:graphicData uri="http://schemas.openxmlformats.org/drawingml/2006/table">
            <a:tbl>
              <a:tblPr/>
              <a:tblGrid>
                <a:gridCol w="1428728"/>
                <a:gridCol w="6743722"/>
                <a:gridCol w="971550"/>
              </a:tblGrid>
              <a:tr h="815975">
                <a:tc>
                  <a:txBody>
                    <a:bodyPr/>
                    <a:lstStyle/>
                    <a:p>
                      <a:pPr marL="136525" marR="0" lvl="0" indent="-269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SzTx/>
                        <a:buFont typeface="Georgia" pitchFamily="18" charset="0"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Georgia" pitchFamily="18" charset="0"/>
                      </a:endParaRPr>
                    </a:p>
                    <a:p>
                      <a:pPr marL="136525" marR="0" lvl="0" indent="-269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Georgia" pitchFamily="18" charset="0"/>
                        </a:rPr>
                        <a:t>ИК3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36525" marR="0" lvl="0" indent="-269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SzTx/>
                        <a:buFont typeface="Georgia" pitchFamily="18" charset="0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Georgia" pitchFamily="18" charset="0"/>
                      </a:endParaRPr>
                    </a:p>
                    <a:p>
                      <a:pPr marL="136525" marR="0" lvl="0" indent="-269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Georgia" pitchFamily="18" charset="0"/>
                        </a:rPr>
                        <a:t>Смысловая цельность, речевая связность и</a:t>
                      </a:r>
                    </a:p>
                    <a:p>
                      <a:pPr marL="136525" marR="0" lvl="0" indent="-269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Georgia" pitchFamily="18" charset="0"/>
                        </a:rPr>
                        <a:t>последовательность изложения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36525" marR="0" lvl="0" indent="-269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SzTx/>
                        <a:buFont typeface="Georgia" pitchFamily="18" charset="0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46828">
                <a:tc rowSpan="3">
                  <a:txBody>
                    <a:bodyPr/>
                    <a:lstStyle/>
                    <a:p>
                      <a:pPr marL="136525" marR="0" lvl="0" indent="-269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SzTx/>
                        <a:buFont typeface="Georgia" pitchFamily="18" charset="0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36525" marR="0" lvl="0" indent="-269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Работа экзаменуемого характеризуется смысловой цельностью, речевой связностью и последовательностью изложения:</a:t>
                      </a:r>
                    </a:p>
                    <a:p>
                      <a:pPr marL="136525" marR="0" lvl="0" indent="-269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- логические ошибки отсутствуют, последовательность</a:t>
                      </a:r>
                    </a:p>
                    <a:p>
                      <a:pPr marL="136525" marR="0" lvl="0" indent="-269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изложения не нарушена;</a:t>
                      </a:r>
                    </a:p>
                    <a:p>
                      <a:pPr marL="136525" marR="0" lvl="0" indent="-269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- в работе нет нарушений абзацного членения текста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36525" marR="0" lvl="0" indent="-269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63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36525" marR="0" lvl="0" indent="-269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Работа экзаменуемого характеризуется смысловой цельностью, связностью и последовательностью изложения,</a:t>
                      </a:r>
                    </a:p>
                    <a:p>
                      <a:pPr marL="136525" marR="0" lvl="0" indent="-269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Но  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допущена 1 логическая ошибка,</a:t>
                      </a:r>
                    </a:p>
                    <a:p>
                      <a:pPr marL="136525" marR="0" lvl="0" indent="-269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и/или  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в работе имеется 1 нарушение абзацного членения текста.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36525" marR="0" lvl="0" indent="-269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145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36525" marR="0" lvl="0" indent="-269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В работе экзаменуемого просматривается коммуникативный замысел,</a:t>
                      </a:r>
                    </a:p>
                    <a:p>
                      <a:pPr marL="136525" marR="0" lvl="0" indent="-269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но</a:t>
                      </a:r>
                    </a:p>
                    <a:p>
                      <a:pPr marL="136525" marR="0" lvl="0" indent="-269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допущено более 1 логической ошибки,</a:t>
                      </a:r>
                    </a:p>
                    <a:p>
                      <a:pPr marL="136525" marR="0" lvl="0" indent="-269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и/или</a:t>
                      </a:r>
                    </a:p>
                    <a:p>
                      <a:pPr marL="136525" marR="0" lvl="0" indent="-269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имеются 2 случая нарушения абзацного членения текста.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36525" marR="0" lvl="0" indent="-269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5214" name="Rectangle 46"/>
          <p:cNvSpPr>
            <a:spLocks noChangeArrowheads="1"/>
          </p:cNvSpPr>
          <p:nvPr/>
        </p:nvSpPr>
        <p:spPr bwMode="auto">
          <a:xfrm>
            <a:off x="285720" y="5643578"/>
            <a:ext cx="864399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Максимальное количество баллов за сжатое изложение</a:t>
            </a:r>
          </a:p>
          <a:p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по критериям ИК1—ИК3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</a:t>
            </a: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  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13" name="Picture 5" descr="doc2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142984"/>
            <a:ext cx="1415396" cy="1314164"/>
          </a:xfrm>
          <a:prstGeom prst="rect">
            <a:avLst/>
          </a:prstGeom>
          <a:noFill/>
        </p:spPr>
      </p:pic>
      <p:pic>
        <p:nvPicPr>
          <p:cNvPr id="145414" name="Picture 6" descr="7ic2"/>
          <p:cNvPicPr>
            <a:picLocks noGrp="1" noChangeAspect="1" noChangeArrowheads="1" noCrop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258888" y="-819150"/>
            <a:ext cx="554037" cy="3455988"/>
          </a:xfrm>
        </p:spPr>
      </p:pic>
      <p:sp>
        <p:nvSpPr>
          <p:cNvPr id="145416" name="Rectangle 8"/>
          <p:cNvSpPr>
            <a:spLocks noChangeArrowheads="1"/>
          </p:cNvSpPr>
          <p:nvPr/>
        </p:nvSpPr>
        <p:spPr bwMode="auto">
          <a:xfrm>
            <a:off x="1908175" y="620688"/>
            <a:ext cx="597619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ru-RU" sz="3200" b="1" dirty="0" smtClean="0">
                <a:solidFill>
                  <a:srgbClr val="FF3300"/>
                </a:solidFill>
              </a:rPr>
              <a:t>   Обрати </a:t>
            </a:r>
            <a:r>
              <a:rPr lang="ru-RU" sz="3200" b="1" dirty="0">
                <a:solidFill>
                  <a:srgbClr val="FF3300"/>
                </a:solidFill>
              </a:rPr>
              <a:t>внимание!!!!</a:t>
            </a:r>
          </a:p>
        </p:txBody>
      </p:sp>
      <p:sp>
        <p:nvSpPr>
          <p:cNvPr id="145418" name="Rectangle 10"/>
          <p:cNvSpPr>
            <a:spLocks noChangeArrowheads="1"/>
          </p:cNvSpPr>
          <p:nvPr/>
        </p:nvSpPr>
        <p:spPr bwMode="auto">
          <a:xfrm>
            <a:off x="2000232" y="1357298"/>
            <a:ext cx="671465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Из  критериев  оценивания   изложения          вытекают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требования к нему:</a:t>
            </a:r>
          </a:p>
        </p:txBody>
      </p:sp>
      <p:sp>
        <p:nvSpPr>
          <p:cNvPr id="145419" name="Rectangle 11"/>
          <p:cNvSpPr>
            <a:spLocks noChangeArrowheads="1"/>
          </p:cNvSpPr>
          <p:nvPr/>
        </p:nvSpPr>
        <p:spPr bwMode="auto">
          <a:xfrm>
            <a:off x="467544" y="3212976"/>
            <a:ext cx="8533612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Необходимо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сохранить все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микротемы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текста.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45420" name="Rectangle 12"/>
          <p:cNvSpPr>
            <a:spLocks noChangeArrowheads="1"/>
          </p:cNvSpPr>
          <p:nvPr/>
        </p:nvSpPr>
        <p:spPr bwMode="auto">
          <a:xfrm>
            <a:off x="467544" y="4581128"/>
            <a:ext cx="849694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Нужно   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использовать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не   менее      2-х приёмов     сжатия текста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исключение, </a:t>
            </a:r>
            <a:r>
              <a:rPr lang="ru-RU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обобщение, 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упрощение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пекс">
  <a:themeElements>
    <a:clrScheme name="Апекс 1">
      <a:dk1>
        <a:srgbClr val="69676D"/>
      </a:dk1>
      <a:lt1>
        <a:srgbClr val="FFFFFF"/>
      </a:lt1>
      <a:dk2>
        <a:srgbClr val="000000"/>
      </a:dk2>
      <a:lt2>
        <a:srgbClr val="C9C2D1"/>
      </a:lt2>
      <a:accent1>
        <a:srgbClr val="CEB966"/>
      </a:accent1>
      <a:accent2>
        <a:srgbClr val="9CB084"/>
      </a:accent2>
      <a:accent3>
        <a:srgbClr val="AAAAAA"/>
      </a:accent3>
      <a:accent4>
        <a:srgbClr val="DADADA"/>
      </a:accent4>
      <a:accent5>
        <a:srgbClr val="E3D9B8"/>
      </a:accent5>
      <a:accent6>
        <a:srgbClr val="8D9F77"/>
      </a:accent6>
      <a:hlink>
        <a:srgbClr val="410082"/>
      </a:hlink>
      <a:folHlink>
        <a:srgbClr val="932968"/>
      </a:folHlink>
    </a:clrScheme>
    <a:fontScheme name="Апекс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Апекс 1">
        <a:dk1>
          <a:srgbClr val="69676D"/>
        </a:dk1>
        <a:lt1>
          <a:srgbClr val="FFFFFF"/>
        </a:lt1>
        <a:dk2>
          <a:srgbClr val="000000"/>
        </a:dk2>
        <a:lt2>
          <a:srgbClr val="C9C2D1"/>
        </a:lt2>
        <a:accent1>
          <a:srgbClr val="CEB966"/>
        </a:accent1>
        <a:accent2>
          <a:srgbClr val="9CB084"/>
        </a:accent2>
        <a:accent3>
          <a:srgbClr val="AAAAAA"/>
        </a:accent3>
        <a:accent4>
          <a:srgbClr val="DADADA"/>
        </a:accent4>
        <a:accent5>
          <a:srgbClr val="E3D9B8"/>
        </a:accent5>
        <a:accent6>
          <a:srgbClr val="8D9F77"/>
        </a:accent6>
        <a:hlink>
          <a:srgbClr val="410082"/>
        </a:hlink>
        <a:folHlink>
          <a:srgbClr val="932968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Городская">
  <a:themeElements>
    <a:clrScheme name="Городская 1">
      <a:dk1>
        <a:srgbClr val="000000"/>
      </a:dk1>
      <a:lt1>
        <a:srgbClr val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FFFFFF"/>
      </a:accent3>
      <a:accent4>
        <a:srgbClr val="000000"/>
      </a:accent4>
      <a:accent5>
        <a:srgbClr val="B3B3C4"/>
      </a:accent5>
      <a:accent6>
        <a:srgbClr val="3C7379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</a:majorFont>
      <a:minorFont>
        <a:latin typeface="Georgi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Городская 1">
        <a:dk1>
          <a:srgbClr val="000000"/>
        </a:dk1>
        <a:lt1>
          <a:srgbClr val="FFFFFF"/>
        </a:lt1>
        <a:dk2>
          <a:srgbClr val="424456"/>
        </a:dk2>
        <a:lt2>
          <a:srgbClr val="DEDEDE"/>
        </a:lt2>
        <a:accent1>
          <a:srgbClr val="53548A"/>
        </a:accent1>
        <a:accent2>
          <a:srgbClr val="438086"/>
        </a:accent2>
        <a:accent3>
          <a:srgbClr val="FFFFFF"/>
        </a:accent3>
        <a:accent4>
          <a:srgbClr val="000000"/>
        </a:accent4>
        <a:accent5>
          <a:srgbClr val="B3B3C4"/>
        </a:accent5>
        <a:accent6>
          <a:srgbClr val="3C7379"/>
        </a:accent6>
        <a:hlink>
          <a:srgbClr val="67AFBD"/>
        </a:hlink>
        <a:folHlink>
          <a:srgbClr val="C2A87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0.xml><?xml version="1.0" encoding="utf-8"?>
<a:theme xmlns:a="http://schemas.openxmlformats.org/drawingml/2006/main" name="2_Трек">
  <a:themeElements>
    <a:clrScheme name="2_Трек 1">
      <a:dk1>
        <a:srgbClr val="000000"/>
      </a:dk1>
      <a:lt1>
        <a:srgbClr val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FFFFFF"/>
      </a:accent3>
      <a:accent4>
        <a:srgbClr val="000000"/>
      </a:accent4>
      <a:accent5>
        <a:srgbClr val="F6CEAD"/>
      </a:accent5>
      <a:accent6>
        <a:srgbClr val="955A46"/>
      </a:accent6>
      <a:hlink>
        <a:srgbClr val="AD1F1F"/>
      </a:hlink>
      <a:folHlink>
        <a:srgbClr val="FFC42F"/>
      </a:folHlink>
    </a:clrScheme>
    <a:fontScheme name="2_Трек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Трек 1">
        <a:dk1>
          <a:srgbClr val="000000"/>
        </a:dk1>
        <a:lt1>
          <a:srgbClr val="FFFFFF"/>
        </a:lt1>
        <a:dk2>
          <a:srgbClr val="4E3B30"/>
        </a:dk2>
        <a:lt2>
          <a:srgbClr val="FBEEC9"/>
        </a:lt2>
        <a:accent1>
          <a:srgbClr val="F0A22E"/>
        </a:accent1>
        <a:accent2>
          <a:srgbClr val="A5644E"/>
        </a:accent2>
        <a:accent3>
          <a:srgbClr val="FFFFFF"/>
        </a:accent3>
        <a:accent4>
          <a:srgbClr val="000000"/>
        </a:accent4>
        <a:accent5>
          <a:srgbClr val="F6CEAD"/>
        </a:accent5>
        <a:accent6>
          <a:srgbClr val="955A46"/>
        </a:accent6>
        <a:hlink>
          <a:srgbClr val="AD1F1F"/>
        </a:hlink>
        <a:folHlink>
          <a:srgbClr val="FFC42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1.xml><?xml version="1.0" encoding="utf-8"?>
<a:theme xmlns:a="http://schemas.openxmlformats.org/drawingml/2006/main" name="3_Трек">
  <a:themeElements>
    <a:clrScheme name="3_Трек 1">
      <a:dk1>
        <a:srgbClr val="4E3B30"/>
      </a:dk1>
      <a:lt1>
        <a:srgbClr val="FFFFFF"/>
      </a:lt1>
      <a:dk2>
        <a:srgbClr val="000000"/>
      </a:dk2>
      <a:lt2>
        <a:srgbClr val="FBEEC9"/>
      </a:lt2>
      <a:accent1>
        <a:srgbClr val="F0A22E"/>
      </a:accent1>
      <a:accent2>
        <a:srgbClr val="A5644E"/>
      </a:accent2>
      <a:accent3>
        <a:srgbClr val="AAAAAA"/>
      </a:accent3>
      <a:accent4>
        <a:srgbClr val="DADADA"/>
      </a:accent4>
      <a:accent5>
        <a:srgbClr val="F6CEAD"/>
      </a:accent5>
      <a:accent6>
        <a:srgbClr val="955A46"/>
      </a:accent6>
      <a:hlink>
        <a:srgbClr val="AD1F1F"/>
      </a:hlink>
      <a:folHlink>
        <a:srgbClr val="FFC42F"/>
      </a:folHlink>
    </a:clrScheme>
    <a:fontScheme name="3_Трек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Трек 1">
        <a:dk1>
          <a:srgbClr val="4E3B30"/>
        </a:dk1>
        <a:lt1>
          <a:srgbClr val="FFFFFF"/>
        </a:lt1>
        <a:dk2>
          <a:srgbClr val="000000"/>
        </a:dk2>
        <a:lt2>
          <a:srgbClr val="FBEEC9"/>
        </a:lt2>
        <a:accent1>
          <a:srgbClr val="F0A22E"/>
        </a:accent1>
        <a:accent2>
          <a:srgbClr val="A5644E"/>
        </a:accent2>
        <a:accent3>
          <a:srgbClr val="AAAAAA"/>
        </a:accent3>
        <a:accent4>
          <a:srgbClr val="DADADA"/>
        </a:accent4>
        <a:accent5>
          <a:srgbClr val="F6CEAD"/>
        </a:accent5>
        <a:accent6>
          <a:srgbClr val="955A46"/>
        </a:accent6>
        <a:hlink>
          <a:srgbClr val="AD1F1F"/>
        </a:hlink>
        <a:folHlink>
          <a:srgbClr val="FFC42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2.xml><?xml version="1.0" encoding="utf-8"?>
<a:theme xmlns:a="http://schemas.openxmlformats.org/drawingml/2006/main" name="4_Трек">
  <a:themeElements>
    <a:clrScheme name="4_Трек 1">
      <a:dk1>
        <a:srgbClr val="000000"/>
      </a:dk1>
      <a:lt1>
        <a:srgbClr val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FFFFFF"/>
      </a:accent3>
      <a:accent4>
        <a:srgbClr val="000000"/>
      </a:accent4>
      <a:accent5>
        <a:srgbClr val="F6CEAD"/>
      </a:accent5>
      <a:accent6>
        <a:srgbClr val="955A46"/>
      </a:accent6>
      <a:hlink>
        <a:srgbClr val="AD1F1F"/>
      </a:hlink>
      <a:folHlink>
        <a:srgbClr val="FFC42F"/>
      </a:folHlink>
    </a:clrScheme>
    <a:fontScheme name="4_Трек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Трек 1">
        <a:dk1>
          <a:srgbClr val="000000"/>
        </a:dk1>
        <a:lt1>
          <a:srgbClr val="FFFFFF"/>
        </a:lt1>
        <a:dk2>
          <a:srgbClr val="4E3B30"/>
        </a:dk2>
        <a:lt2>
          <a:srgbClr val="FBEEC9"/>
        </a:lt2>
        <a:accent1>
          <a:srgbClr val="F0A22E"/>
        </a:accent1>
        <a:accent2>
          <a:srgbClr val="A5644E"/>
        </a:accent2>
        <a:accent3>
          <a:srgbClr val="FFFFFF"/>
        </a:accent3>
        <a:accent4>
          <a:srgbClr val="000000"/>
        </a:accent4>
        <a:accent5>
          <a:srgbClr val="F6CEAD"/>
        </a:accent5>
        <a:accent6>
          <a:srgbClr val="955A46"/>
        </a:accent6>
        <a:hlink>
          <a:srgbClr val="AD1F1F"/>
        </a:hlink>
        <a:folHlink>
          <a:srgbClr val="FFC42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3.xml><?xml version="1.0" encoding="utf-8"?>
<a:theme xmlns:a="http://schemas.openxmlformats.org/drawingml/2006/main" name="5_Трек">
  <a:themeElements>
    <a:clrScheme name="5_Трек 1">
      <a:dk1>
        <a:srgbClr val="000000"/>
      </a:dk1>
      <a:lt1>
        <a:srgbClr val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FFFFFF"/>
      </a:accent3>
      <a:accent4>
        <a:srgbClr val="000000"/>
      </a:accent4>
      <a:accent5>
        <a:srgbClr val="F6CEAD"/>
      </a:accent5>
      <a:accent6>
        <a:srgbClr val="955A46"/>
      </a:accent6>
      <a:hlink>
        <a:srgbClr val="AD1F1F"/>
      </a:hlink>
      <a:folHlink>
        <a:srgbClr val="FFC42F"/>
      </a:folHlink>
    </a:clrScheme>
    <a:fontScheme name="5_Трек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Трек 1">
        <a:dk1>
          <a:srgbClr val="000000"/>
        </a:dk1>
        <a:lt1>
          <a:srgbClr val="FFFFFF"/>
        </a:lt1>
        <a:dk2>
          <a:srgbClr val="4E3B30"/>
        </a:dk2>
        <a:lt2>
          <a:srgbClr val="FBEEC9"/>
        </a:lt2>
        <a:accent1>
          <a:srgbClr val="F0A22E"/>
        </a:accent1>
        <a:accent2>
          <a:srgbClr val="A5644E"/>
        </a:accent2>
        <a:accent3>
          <a:srgbClr val="FFFFFF"/>
        </a:accent3>
        <a:accent4>
          <a:srgbClr val="000000"/>
        </a:accent4>
        <a:accent5>
          <a:srgbClr val="F6CEAD"/>
        </a:accent5>
        <a:accent6>
          <a:srgbClr val="955A46"/>
        </a:accent6>
        <a:hlink>
          <a:srgbClr val="AD1F1F"/>
        </a:hlink>
        <a:folHlink>
          <a:srgbClr val="FFC42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4.xml><?xml version="1.0" encoding="utf-8"?>
<a:theme xmlns:a="http://schemas.openxmlformats.org/drawingml/2006/main" name="6_Трек">
  <a:themeElements>
    <a:clrScheme name="6_Трек 1">
      <a:dk1>
        <a:srgbClr val="000000"/>
      </a:dk1>
      <a:lt1>
        <a:srgbClr val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FFFFFF"/>
      </a:accent3>
      <a:accent4>
        <a:srgbClr val="000000"/>
      </a:accent4>
      <a:accent5>
        <a:srgbClr val="F6CEAD"/>
      </a:accent5>
      <a:accent6>
        <a:srgbClr val="955A46"/>
      </a:accent6>
      <a:hlink>
        <a:srgbClr val="AD1F1F"/>
      </a:hlink>
      <a:folHlink>
        <a:srgbClr val="FFC42F"/>
      </a:folHlink>
    </a:clrScheme>
    <a:fontScheme name="6_Трек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Трек 1">
        <a:dk1>
          <a:srgbClr val="000000"/>
        </a:dk1>
        <a:lt1>
          <a:srgbClr val="FFFFFF"/>
        </a:lt1>
        <a:dk2>
          <a:srgbClr val="4E3B30"/>
        </a:dk2>
        <a:lt2>
          <a:srgbClr val="FBEEC9"/>
        </a:lt2>
        <a:accent1>
          <a:srgbClr val="F0A22E"/>
        </a:accent1>
        <a:accent2>
          <a:srgbClr val="A5644E"/>
        </a:accent2>
        <a:accent3>
          <a:srgbClr val="FFFFFF"/>
        </a:accent3>
        <a:accent4>
          <a:srgbClr val="000000"/>
        </a:accent4>
        <a:accent5>
          <a:srgbClr val="F6CEAD"/>
        </a:accent5>
        <a:accent6>
          <a:srgbClr val="955A46"/>
        </a:accent6>
        <a:hlink>
          <a:srgbClr val="AD1F1F"/>
        </a:hlink>
        <a:folHlink>
          <a:srgbClr val="FFC42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5.xml><?xml version="1.0" encoding="utf-8"?>
<a:theme xmlns:a="http://schemas.openxmlformats.org/drawingml/2006/main" name="7_Трек">
  <a:themeElements>
    <a:clrScheme name="7_Трек 1">
      <a:dk1>
        <a:srgbClr val="000000"/>
      </a:dk1>
      <a:lt1>
        <a:srgbClr val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FFFFFF"/>
      </a:accent3>
      <a:accent4>
        <a:srgbClr val="000000"/>
      </a:accent4>
      <a:accent5>
        <a:srgbClr val="F6CEAD"/>
      </a:accent5>
      <a:accent6>
        <a:srgbClr val="955A46"/>
      </a:accent6>
      <a:hlink>
        <a:srgbClr val="AD1F1F"/>
      </a:hlink>
      <a:folHlink>
        <a:srgbClr val="FFC42F"/>
      </a:folHlink>
    </a:clrScheme>
    <a:fontScheme name="7_Трек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Трек 1">
        <a:dk1>
          <a:srgbClr val="000000"/>
        </a:dk1>
        <a:lt1>
          <a:srgbClr val="FFFFFF"/>
        </a:lt1>
        <a:dk2>
          <a:srgbClr val="4E3B30"/>
        </a:dk2>
        <a:lt2>
          <a:srgbClr val="FBEEC9"/>
        </a:lt2>
        <a:accent1>
          <a:srgbClr val="F0A22E"/>
        </a:accent1>
        <a:accent2>
          <a:srgbClr val="A5644E"/>
        </a:accent2>
        <a:accent3>
          <a:srgbClr val="FFFFFF"/>
        </a:accent3>
        <a:accent4>
          <a:srgbClr val="000000"/>
        </a:accent4>
        <a:accent5>
          <a:srgbClr val="F6CEAD"/>
        </a:accent5>
        <a:accent6>
          <a:srgbClr val="955A46"/>
        </a:accent6>
        <a:hlink>
          <a:srgbClr val="AD1F1F"/>
        </a:hlink>
        <a:folHlink>
          <a:srgbClr val="FFC42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6.xml><?xml version="1.0" encoding="utf-8"?>
<a:theme xmlns:a="http://schemas.openxmlformats.org/drawingml/2006/main" name="8_Трек">
  <a:themeElements>
    <a:clrScheme name="8_Трек 1">
      <a:dk1>
        <a:srgbClr val="000000"/>
      </a:dk1>
      <a:lt1>
        <a:srgbClr val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FFFFFF"/>
      </a:accent3>
      <a:accent4>
        <a:srgbClr val="000000"/>
      </a:accent4>
      <a:accent5>
        <a:srgbClr val="F6CEAD"/>
      </a:accent5>
      <a:accent6>
        <a:srgbClr val="955A46"/>
      </a:accent6>
      <a:hlink>
        <a:srgbClr val="AD1F1F"/>
      </a:hlink>
      <a:folHlink>
        <a:srgbClr val="FFC42F"/>
      </a:folHlink>
    </a:clrScheme>
    <a:fontScheme name="8_Трек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Трек 1">
        <a:dk1>
          <a:srgbClr val="000000"/>
        </a:dk1>
        <a:lt1>
          <a:srgbClr val="FFFFFF"/>
        </a:lt1>
        <a:dk2>
          <a:srgbClr val="4E3B30"/>
        </a:dk2>
        <a:lt2>
          <a:srgbClr val="FBEEC9"/>
        </a:lt2>
        <a:accent1>
          <a:srgbClr val="F0A22E"/>
        </a:accent1>
        <a:accent2>
          <a:srgbClr val="A5644E"/>
        </a:accent2>
        <a:accent3>
          <a:srgbClr val="FFFFFF"/>
        </a:accent3>
        <a:accent4>
          <a:srgbClr val="000000"/>
        </a:accent4>
        <a:accent5>
          <a:srgbClr val="F6CEAD"/>
        </a:accent5>
        <a:accent6>
          <a:srgbClr val="955A46"/>
        </a:accent6>
        <a:hlink>
          <a:srgbClr val="AD1F1F"/>
        </a:hlink>
        <a:folHlink>
          <a:srgbClr val="FFC42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7.xml><?xml version="1.0" encoding="utf-8"?>
<a:theme xmlns:a="http://schemas.openxmlformats.org/drawingml/2006/main" name="1_Поток">
  <a:themeElements>
    <a:clrScheme name="1_Поток 1">
      <a:dk1>
        <a:srgbClr val="04617B"/>
      </a:dk1>
      <a:lt1>
        <a:srgbClr val="FFFFFF"/>
      </a:lt1>
      <a:dk2>
        <a:srgbClr val="000000"/>
      </a:dk2>
      <a:lt2>
        <a:srgbClr val="DBF5F9"/>
      </a:lt2>
      <a:accent1>
        <a:srgbClr val="0F6FC6"/>
      </a:accent1>
      <a:accent2>
        <a:srgbClr val="009DD9"/>
      </a:accent2>
      <a:accent3>
        <a:srgbClr val="AAAAAA"/>
      </a:accent3>
      <a:accent4>
        <a:srgbClr val="DADADA"/>
      </a:accent4>
      <a:accent5>
        <a:srgbClr val="AABBDF"/>
      </a:accent5>
      <a:accent6>
        <a:srgbClr val="008EC4"/>
      </a:accent6>
      <a:hlink>
        <a:srgbClr val="E2D700"/>
      </a:hlink>
      <a:folHlink>
        <a:srgbClr val="85DFD0"/>
      </a:folHlink>
    </a:clrScheme>
    <a:fontScheme name="1_Поток">
      <a:majorFont>
        <a:latin typeface="Calibri"/>
        <a:ea typeface=""/>
        <a:cs typeface=""/>
      </a:majorFont>
      <a:minorFont>
        <a:latin typeface="Constanti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Поток 1">
        <a:dk1>
          <a:srgbClr val="04617B"/>
        </a:dk1>
        <a:lt1>
          <a:srgbClr val="FFFFFF"/>
        </a:lt1>
        <a:dk2>
          <a:srgbClr val="000000"/>
        </a:dk2>
        <a:lt2>
          <a:srgbClr val="DBF5F9"/>
        </a:lt2>
        <a:accent1>
          <a:srgbClr val="0F6FC6"/>
        </a:accent1>
        <a:accent2>
          <a:srgbClr val="009DD9"/>
        </a:accent2>
        <a:accent3>
          <a:srgbClr val="AAAAAA"/>
        </a:accent3>
        <a:accent4>
          <a:srgbClr val="DADADA"/>
        </a:accent4>
        <a:accent5>
          <a:srgbClr val="AABBDF"/>
        </a:accent5>
        <a:accent6>
          <a:srgbClr val="008EC4"/>
        </a:accent6>
        <a:hlink>
          <a:srgbClr val="E2D700"/>
        </a:hlink>
        <a:folHlink>
          <a:srgbClr val="85DFD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8.xml><?xml version="1.0" encoding="utf-8"?>
<a:theme xmlns:a="http://schemas.openxmlformats.org/drawingml/2006/main" name="2_Поток">
  <a:themeElements>
    <a:clrScheme name="2_Поток 1">
      <a:dk1>
        <a:srgbClr val="04617B"/>
      </a:dk1>
      <a:lt1>
        <a:srgbClr val="FFFFFF"/>
      </a:lt1>
      <a:dk2>
        <a:srgbClr val="000000"/>
      </a:dk2>
      <a:lt2>
        <a:srgbClr val="DBF5F9"/>
      </a:lt2>
      <a:accent1>
        <a:srgbClr val="0F6FC6"/>
      </a:accent1>
      <a:accent2>
        <a:srgbClr val="009DD9"/>
      </a:accent2>
      <a:accent3>
        <a:srgbClr val="AAAAAA"/>
      </a:accent3>
      <a:accent4>
        <a:srgbClr val="DADADA"/>
      </a:accent4>
      <a:accent5>
        <a:srgbClr val="AABBDF"/>
      </a:accent5>
      <a:accent6>
        <a:srgbClr val="008EC4"/>
      </a:accent6>
      <a:hlink>
        <a:srgbClr val="E2D700"/>
      </a:hlink>
      <a:folHlink>
        <a:srgbClr val="85DFD0"/>
      </a:folHlink>
    </a:clrScheme>
    <a:fontScheme name="2_Поток">
      <a:majorFont>
        <a:latin typeface="Calibri"/>
        <a:ea typeface=""/>
        <a:cs typeface=""/>
      </a:majorFont>
      <a:minorFont>
        <a:latin typeface="Constanti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Поток 1">
        <a:dk1>
          <a:srgbClr val="04617B"/>
        </a:dk1>
        <a:lt1>
          <a:srgbClr val="FFFFFF"/>
        </a:lt1>
        <a:dk2>
          <a:srgbClr val="000000"/>
        </a:dk2>
        <a:lt2>
          <a:srgbClr val="DBF5F9"/>
        </a:lt2>
        <a:accent1>
          <a:srgbClr val="0F6FC6"/>
        </a:accent1>
        <a:accent2>
          <a:srgbClr val="009DD9"/>
        </a:accent2>
        <a:accent3>
          <a:srgbClr val="AAAAAA"/>
        </a:accent3>
        <a:accent4>
          <a:srgbClr val="DADADA"/>
        </a:accent4>
        <a:accent5>
          <a:srgbClr val="AABBDF"/>
        </a:accent5>
        <a:accent6>
          <a:srgbClr val="008EC4"/>
        </a:accent6>
        <a:hlink>
          <a:srgbClr val="E2D700"/>
        </a:hlink>
        <a:folHlink>
          <a:srgbClr val="85DFD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9.xml><?xml version="1.0" encoding="utf-8"?>
<a:theme xmlns:a="http://schemas.openxmlformats.org/drawingml/2006/main" name="3_Поток">
  <a:themeElements>
    <a:clrScheme name="3_Поток 1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FFFFFF"/>
      </a:accent3>
      <a:accent4>
        <a:srgbClr val="000000"/>
      </a:accent4>
      <a:accent5>
        <a:srgbClr val="AABBDF"/>
      </a:accent5>
      <a:accent6>
        <a:srgbClr val="008EC4"/>
      </a:accent6>
      <a:hlink>
        <a:srgbClr val="E2D700"/>
      </a:hlink>
      <a:folHlink>
        <a:srgbClr val="85DFD0"/>
      </a:folHlink>
    </a:clrScheme>
    <a:fontScheme name="3_Поток">
      <a:majorFont>
        <a:latin typeface="Calibri"/>
        <a:ea typeface=""/>
        <a:cs typeface=""/>
      </a:majorFont>
      <a:minorFont>
        <a:latin typeface="Constanti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Поток 1">
        <a:dk1>
          <a:srgbClr val="000000"/>
        </a:dk1>
        <a:lt1>
          <a:srgbClr val="FFFFFF"/>
        </a:lt1>
        <a:dk2>
          <a:srgbClr val="04617B"/>
        </a:dk2>
        <a:lt2>
          <a:srgbClr val="DBF5F9"/>
        </a:lt2>
        <a:accent1>
          <a:srgbClr val="0F6FC6"/>
        </a:accent1>
        <a:accent2>
          <a:srgbClr val="009DD9"/>
        </a:accent2>
        <a:accent3>
          <a:srgbClr val="FFFFFF"/>
        </a:accent3>
        <a:accent4>
          <a:srgbClr val="000000"/>
        </a:accent4>
        <a:accent5>
          <a:srgbClr val="AABBDF"/>
        </a:accent5>
        <a:accent6>
          <a:srgbClr val="008EC4"/>
        </a:accent6>
        <a:hlink>
          <a:srgbClr val="E2D700"/>
        </a:hlink>
        <a:folHlink>
          <a:srgbClr val="85DFD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Изящная">
  <a:themeElements>
    <a:clrScheme name="Изящная 1">
      <a:dk1>
        <a:srgbClr val="000000"/>
      </a:dk1>
      <a:lt1>
        <a:srgbClr val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FFFFFF"/>
      </a:accent3>
      <a:accent4>
        <a:srgbClr val="000000"/>
      </a:accent4>
      <a:accent5>
        <a:srgbClr val="D8AFB9"/>
      </a:accent5>
      <a:accent6>
        <a:srgbClr val="9B5CA9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Изящная 1">
        <a:dk1>
          <a:srgbClr val="000000"/>
        </a:dk1>
        <a:lt1>
          <a:srgbClr val="FFFFFF"/>
        </a:lt1>
        <a:dk2>
          <a:srgbClr val="B13F9A"/>
        </a:dk2>
        <a:lt2>
          <a:srgbClr val="F4E7ED"/>
        </a:lt2>
        <a:accent1>
          <a:srgbClr val="B83D68"/>
        </a:accent1>
        <a:accent2>
          <a:srgbClr val="AC66BB"/>
        </a:accent2>
        <a:accent3>
          <a:srgbClr val="FFFFFF"/>
        </a:accent3>
        <a:accent4>
          <a:srgbClr val="000000"/>
        </a:accent4>
        <a:accent5>
          <a:srgbClr val="D8AFB9"/>
        </a:accent5>
        <a:accent6>
          <a:srgbClr val="9B5CA9"/>
        </a:accent6>
        <a:hlink>
          <a:srgbClr val="FFDE66"/>
        </a:hlink>
        <a:folHlink>
          <a:srgbClr val="D490C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0.xml><?xml version="1.0" encoding="utf-8"?>
<a:theme xmlns:a="http://schemas.openxmlformats.org/drawingml/2006/main" name="1_Эркер">
  <a:themeElements>
    <a:clrScheme name="1_Эркер 1">
      <a:dk1>
        <a:srgbClr val="000000"/>
      </a:dk1>
      <a:lt1>
        <a:srgbClr val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FFFFFF"/>
      </a:accent3>
      <a:accent4>
        <a:srgbClr val="000000"/>
      </a:accent4>
      <a:accent5>
        <a:srgbClr val="FEC3AE"/>
      </a:accent5>
      <a:accent6>
        <a:srgbClr val="6989C4"/>
      </a:accent6>
      <a:hlink>
        <a:srgbClr val="D2611C"/>
      </a:hlink>
      <a:folHlink>
        <a:srgbClr val="3B435B"/>
      </a:folHlink>
    </a:clrScheme>
    <a:fontScheme name="1_Эркер">
      <a:majorFont>
        <a:latin typeface="Century Schoolbook"/>
        <a:ea typeface=""/>
        <a:cs typeface=""/>
      </a:majorFont>
      <a:minorFont>
        <a:latin typeface="Century Schoolbook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Эркер 1">
        <a:dk1>
          <a:srgbClr val="000000"/>
        </a:dk1>
        <a:lt1>
          <a:srgbClr val="FFFFFF"/>
        </a:lt1>
        <a:dk2>
          <a:srgbClr val="575F6D"/>
        </a:dk2>
        <a:lt2>
          <a:srgbClr val="FFF39D"/>
        </a:lt2>
        <a:accent1>
          <a:srgbClr val="FE8637"/>
        </a:accent1>
        <a:accent2>
          <a:srgbClr val="7598D9"/>
        </a:accent2>
        <a:accent3>
          <a:srgbClr val="FFFFFF"/>
        </a:accent3>
        <a:accent4>
          <a:srgbClr val="000000"/>
        </a:accent4>
        <a:accent5>
          <a:srgbClr val="FEC3AE"/>
        </a:accent5>
        <a:accent6>
          <a:srgbClr val="6989C4"/>
        </a:accent6>
        <a:hlink>
          <a:srgbClr val="D2611C"/>
        </a:hlink>
        <a:folHlink>
          <a:srgbClr val="3B435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1.xml><?xml version="1.0" encoding="utf-8"?>
<a:theme xmlns:a="http://schemas.openxmlformats.org/drawingml/2006/main" name="2_Эркер">
  <a:themeElements>
    <a:clrScheme name="2_Эркер 1">
      <a:dk1>
        <a:srgbClr val="000000"/>
      </a:dk1>
      <a:lt1>
        <a:srgbClr val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FFFFFF"/>
      </a:accent3>
      <a:accent4>
        <a:srgbClr val="000000"/>
      </a:accent4>
      <a:accent5>
        <a:srgbClr val="FEC3AE"/>
      </a:accent5>
      <a:accent6>
        <a:srgbClr val="6989C4"/>
      </a:accent6>
      <a:hlink>
        <a:srgbClr val="D2611C"/>
      </a:hlink>
      <a:folHlink>
        <a:srgbClr val="3B435B"/>
      </a:folHlink>
    </a:clrScheme>
    <a:fontScheme name="2_Эркер">
      <a:majorFont>
        <a:latin typeface="Century Schoolbook"/>
        <a:ea typeface=""/>
        <a:cs typeface=""/>
      </a:majorFont>
      <a:minorFont>
        <a:latin typeface="Century Schoolbook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Эркер 1">
        <a:dk1>
          <a:srgbClr val="000000"/>
        </a:dk1>
        <a:lt1>
          <a:srgbClr val="FFFFFF"/>
        </a:lt1>
        <a:dk2>
          <a:srgbClr val="575F6D"/>
        </a:dk2>
        <a:lt2>
          <a:srgbClr val="FFF39D"/>
        </a:lt2>
        <a:accent1>
          <a:srgbClr val="FE8637"/>
        </a:accent1>
        <a:accent2>
          <a:srgbClr val="7598D9"/>
        </a:accent2>
        <a:accent3>
          <a:srgbClr val="FFFFFF"/>
        </a:accent3>
        <a:accent4>
          <a:srgbClr val="000000"/>
        </a:accent4>
        <a:accent5>
          <a:srgbClr val="FEC3AE"/>
        </a:accent5>
        <a:accent6>
          <a:srgbClr val="6989C4"/>
        </a:accent6>
        <a:hlink>
          <a:srgbClr val="D2611C"/>
        </a:hlink>
        <a:folHlink>
          <a:srgbClr val="3B435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2.xml><?xml version="1.0" encoding="utf-8"?>
<a:theme xmlns:a="http://schemas.openxmlformats.org/drawingml/2006/main" name="3_Эркер">
  <a:themeElements>
    <a:clrScheme name="3_Эркер 1">
      <a:dk1>
        <a:srgbClr val="575F6D"/>
      </a:dk1>
      <a:lt1>
        <a:srgbClr val="FFFFFF"/>
      </a:lt1>
      <a:dk2>
        <a:srgbClr val="000000"/>
      </a:dk2>
      <a:lt2>
        <a:srgbClr val="FFF39D"/>
      </a:lt2>
      <a:accent1>
        <a:srgbClr val="FE8637"/>
      </a:accent1>
      <a:accent2>
        <a:srgbClr val="7598D9"/>
      </a:accent2>
      <a:accent3>
        <a:srgbClr val="AAAAAA"/>
      </a:accent3>
      <a:accent4>
        <a:srgbClr val="DADADA"/>
      </a:accent4>
      <a:accent5>
        <a:srgbClr val="FEC3AE"/>
      </a:accent5>
      <a:accent6>
        <a:srgbClr val="6989C4"/>
      </a:accent6>
      <a:hlink>
        <a:srgbClr val="D2611C"/>
      </a:hlink>
      <a:folHlink>
        <a:srgbClr val="3B435B"/>
      </a:folHlink>
    </a:clrScheme>
    <a:fontScheme name="3_Эркер">
      <a:majorFont>
        <a:latin typeface="Century Schoolbook"/>
        <a:ea typeface=""/>
        <a:cs typeface=""/>
      </a:majorFont>
      <a:minorFont>
        <a:latin typeface="Century Schoolbook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Эркер 1">
        <a:dk1>
          <a:srgbClr val="575F6D"/>
        </a:dk1>
        <a:lt1>
          <a:srgbClr val="FFFFFF"/>
        </a:lt1>
        <a:dk2>
          <a:srgbClr val="000000"/>
        </a:dk2>
        <a:lt2>
          <a:srgbClr val="FFF39D"/>
        </a:lt2>
        <a:accent1>
          <a:srgbClr val="FE8637"/>
        </a:accent1>
        <a:accent2>
          <a:srgbClr val="7598D9"/>
        </a:accent2>
        <a:accent3>
          <a:srgbClr val="AAAAAA"/>
        </a:accent3>
        <a:accent4>
          <a:srgbClr val="DADADA"/>
        </a:accent4>
        <a:accent5>
          <a:srgbClr val="FEC3AE"/>
        </a:accent5>
        <a:accent6>
          <a:srgbClr val="6989C4"/>
        </a:accent6>
        <a:hlink>
          <a:srgbClr val="D2611C"/>
        </a:hlink>
        <a:folHlink>
          <a:srgbClr val="3B435B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3.xml><?xml version="1.0" encoding="utf-8"?>
<a:theme xmlns:a="http://schemas.openxmlformats.org/drawingml/2006/main" name="4_Эркер">
  <a:themeElements>
    <a:clrScheme name="4_Эркер 1">
      <a:dk1>
        <a:srgbClr val="000000"/>
      </a:dk1>
      <a:lt1>
        <a:srgbClr val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FFFFFF"/>
      </a:accent3>
      <a:accent4>
        <a:srgbClr val="000000"/>
      </a:accent4>
      <a:accent5>
        <a:srgbClr val="FEC3AE"/>
      </a:accent5>
      <a:accent6>
        <a:srgbClr val="6989C4"/>
      </a:accent6>
      <a:hlink>
        <a:srgbClr val="D2611C"/>
      </a:hlink>
      <a:folHlink>
        <a:srgbClr val="3B435B"/>
      </a:folHlink>
    </a:clrScheme>
    <a:fontScheme name="4_Эркер">
      <a:majorFont>
        <a:latin typeface="Century Schoolbook"/>
        <a:ea typeface=""/>
        <a:cs typeface=""/>
      </a:majorFont>
      <a:minorFont>
        <a:latin typeface="Century Schoolbook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Эркер 1">
        <a:dk1>
          <a:srgbClr val="000000"/>
        </a:dk1>
        <a:lt1>
          <a:srgbClr val="FFFFFF"/>
        </a:lt1>
        <a:dk2>
          <a:srgbClr val="575F6D"/>
        </a:dk2>
        <a:lt2>
          <a:srgbClr val="FFF39D"/>
        </a:lt2>
        <a:accent1>
          <a:srgbClr val="FE8637"/>
        </a:accent1>
        <a:accent2>
          <a:srgbClr val="7598D9"/>
        </a:accent2>
        <a:accent3>
          <a:srgbClr val="FFFFFF"/>
        </a:accent3>
        <a:accent4>
          <a:srgbClr val="000000"/>
        </a:accent4>
        <a:accent5>
          <a:srgbClr val="FEC3AE"/>
        </a:accent5>
        <a:accent6>
          <a:srgbClr val="6989C4"/>
        </a:accent6>
        <a:hlink>
          <a:srgbClr val="D2611C"/>
        </a:hlink>
        <a:folHlink>
          <a:srgbClr val="3B435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4.xml><?xml version="1.0" encoding="utf-8"?>
<a:theme xmlns:a="http://schemas.openxmlformats.org/drawingml/2006/main" name="5_Эркер">
  <a:themeElements>
    <a:clrScheme name="5_Эркер 1">
      <a:dk1>
        <a:srgbClr val="000000"/>
      </a:dk1>
      <a:lt1>
        <a:srgbClr val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FFFFFF"/>
      </a:accent3>
      <a:accent4>
        <a:srgbClr val="000000"/>
      </a:accent4>
      <a:accent5>
        <a:srgbClr val="FEC3AE"/>
      </a:accent5>
      <a:accent6>
        <a:srgbClr val="6989C4"/>
      </a:accent6>
      <a:hlink>
        <a:srgbClr val="D2611C"/>
      </a:hlink>
      <a:folHlink>
        <a:srgbClr val="3B435B"/>
      </a:folHlink>
    </a:clrScheme>
    <a:fontScheme name="5_Эркер">
      <a:majorFont>
        <a:latin typeface="Century Schoolbook"/>
        <a:ea typeface=""/>
        <a:cs typeface=""/>
      </a:majorFont>
      <a:minorFont>
        <a:latin typeface="Century Schoolbook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Эркер 1">
        <a:dk1>
          <a:srgbClr val="000000"/>
        </a:dk1>
        <a:lt1>
          <a:srgbClr val="FFFFFF"/>
        </a:lt1>
        <a:dk2>
          <a:srgbClr val="575F6D"/>
        </a:dk2>
        <a:lt2>
          <a:srgbClr val="FFF39D"/>
        </a:lt2>
        <a:accent1>
          <a:srgbClr val="FE8637"/>
        </a:accent1>
        <a:accent2>
          <a:srgbClr val="7598D9"/>
        </a:accent2>
        <a:accent3>
          <a:srgbClr val="FFFFFF"/>
        </a:accent3>
        <a:accent4>
          <a:srgbClr val="000000"/>
        </a:accent4>
        <a:accent5>
          <a:srgbClr val="FEC3AE"/>
        </a:accent5>
        <a:accent6>
          <a:srgbClr val="6989C4"/>
        </a:accent6>
        <a:hlink>
          <a:srgbClr val="D2611C"/>
        </a:hlink>
        <a:folHlink>
          <a:srgbClr val="3B435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5.xml><?xml version="1.0" encoding="utf-8"?>
<a:theme xmlns:a="http://schemas.openxmlformats.org/drawingml/2006/main" name="6_Эркер">
  <a:themeElements>
    <a:clrScheme name="6_Эркер 1">
      <a:dk1>
        <a:srgbClr val="000000"/>
      </a:dk1>
      <a:lt1>
        <a:srgbClr val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FFFFFF"/>
      </a:accent3>
      <a:accent4>
        <a:srgbClr val="000000"/>
      </a:accent4>
      <a:accent5>
        <a:srgbClr val="FEC3AE"/>
      </a:accent5>
      <a:accent6>
        <a:srgbClr val="6989C4"/>
      </a:accent6>
      <a:hlink>
        <a:srgbClr val="D2611C"/>
      </a:hlink>
      <a:folHlink>
        <a:srgbClr val="3B435B"/>
      </a:folHlink>
    </a:clrScheme>
    <a:fontScheme name="6_Эркер">
      <a:majorFont>
        <a:latin typeface="Century Schoolbook"/>
        <a:ea typeface=""/>
        <a:cs typeface=""/>
      </a:majorFont>
      <a:minorFont>
        <a:latin typeface="Century Schoolbook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Эркер 1">
        <a:dk1>
          <a:srgbClr val="000000"/>
        </a:dk1>
        <a:lt1>
          <a:srgbClr val="FFFFFF"/>
        </a:lt1>
        <a:dk2>
          <a:srgbClr val="575F6D"/>
        </a:dk2>
        <a:lt2>
          <a:srgbClr val="FFF39D"/>
        </a:lt2>
        <a:accent1>
          <a:srgbClr val="FE8637"/>
        </a:accent1>
        <a:accent2>
          <a:srgbClr val="7598D9"/>
        </a:accent2>
        <a:accent3>
          <a:srgbClr val="FFFFFF"/>
        </a:accent3>
        <a:accent4>
          <a:srgbClr val="000000"/>
        </a:accent4>
        <a:accent5>
          <a:srgbClr val="FEC3AE"/>
        </a:accent5>
        <a:accent6>
          <a:srgbClr val="6989C4"/>
        </a:accent6>
        <a:hlink>
          <a:srgbClr val="D2611C"/>
        </a:hlink>
        <a:folHlink>
          <a:srgbClr val="3B435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6.xml><?xml version="1.0" encoding="utf-8"?>
<a:theme xmlns:a="http://schemas.openxmlformats.org/drawingml/2006/main" name="1_Яркая">
  <a:themeElements>
    <a:clrScheme name="1_Яркая 1">
      <a:dk1>
        <a:srgbClr val="666666"/>
      </a:dk1>
      <a:lt1>
        <a:srgbClr val="FFFFFF"/>
      </a:lt1>
      <a:dk2>
        <a:srgbClr val="000000"/>
      </a:dk2>
      <a:lt2>
        <a:srgbClr val="D2D2D2"/>
      </a:lt2>
      <a:accent1>
        <a:srgbClr val="FF388C"/>
      </a:accent1>
      <a:accent2>
        <a:srgbClr val="E40059"/>
      </a:accent2>
      <a:accent3>
        <a:srgbClr val="AAAAAA"/>
      </a:accent3>
      <a:accent4>
        <a:srgbClr val="DADADA"/>
      </a:accent4>
      <a:accent5>
        <a:srgbClr val="FFAEC5"/>
      </a:accent5>
      <a:accent6>
        <a:srgbClr val="CF0050"/>
      </a:accent6>
      <a:hlink>
        <a:srgbClr val="17BBFD"/>
      </a:hlink>
      <a:folHlink>
        <a:srgbClr val="FF79C2"/>
      </a:folHlink>
    </a:clrScheme>
    <a:fontScheme name="1_Яркая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Яркая 1">
        <a:dk1>
          <a:srgbClr val="666666"/>
        </a:dk1>
        <a:lt1>
          <a:srgbClr val="FFFFFF"/>
        </a:lt1>
        <a:dk2>
          <a:srgbClr val="000000"/>
        </a:dk2>
        <a:lt2>
          <a:srgbClr val="D2D2D2"/>
        </a:lt2>
        <a:accent1>
          <a:srgbClr val="FF388C"/>
        </a:accent1>
        <a:accent2>
          <a:srgbClr val="E40059"/>
        </a:accent2>
        <a:accent3>
          <a:srgbClr val="AAAAAA"/>
        </a:accent3>
        <a:accent4>
          <a:srgbClr val="DADADA"/>
        </a:accent4>
        <a:accent5>
          <a:srgbClr val="FFAEC5"/>
        </a:accent5>
        <a:accent6>
          <a:srgbClr val="CF0050"/>
        </a:accent6>
        <a:hlink>
          <a:srgbClr val="17BBFD"/>
        </a:hlink>
        <a:folHlink>
          <a:srgbClr val="FF79C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7.xml><?xml version="1.0" encoding="utf-8"?>
<a:theme xmlns:a="http://schemas.openxmlformats.org/drawingml/2006/main" name="2_Яркая">
  <a:themeElements>
    <a:clrScheme name="2_Яркая 1">
      <a:dk1>
        <a:srgbClr val="666666"/>
      </a:dk1>
      <a:lt1>
        <a:srgbClr val="FFFFFF"/>
      </a:lt1>
      <a:dk2>
        <a:srgbClr val="000000"/>
      </a:dk2>
      <a:lt2>
        <a:srgbClr val="D2D2D2"/>
      </a:lt2>
      <a:accent1>
        <a:srgbClr val="FF388C"/>
      </a:accent1>
      <a:accent2>
        <a:srgbClr val="E40059"/>
      </a:accent2>
      <a:accent3>
        <a:srgbClr val="AAAAAA"/>
      </a:accent3>
      <a:accent4>
        <a:srgbClr val="DADADA"/>
      </a:accent4>
      <a:accent5>
        <a:srgbClr val="FFAEC5"/>
      </a:accent5>
      <a:accent6>
        <a:srgbClr val="CF0050"/>
      </a:accent6>
      <a:hlink>
        <a:srgbClr val="17BBFD"/>
      </a:hlink>
      <a:folHlink>
        <a:srgbClr val="FF79C2"/>
      </a:folHlink>
    </a:clrScheme>
    <a:fontScheme name="2_Яркая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Яркая 1">
        <a:dk1>
          <a:srgbClr val="666666"/>
        </a:dk1>
        <a:lt1>
          <a:srgbClr val="FFFFFF"/>
        </a:lt1>
        <a:dk2>
          <a:srgbClr val="000000"/>
        </a:dk2>
        <a:lt2>
          <a:srgbClr val="D2D2D2"/>
        </a:lt2>
        <a:accent1>
          <a:srgbClr val="FF388C"/>
        </a:accent1>
        <a:accent2>
          <a:srgbClr val="E40059"/>
        </a:accent2>
        <a:accent3>
          <a:srgbClr val="AAAAAA"/>
        </a:accent3>
        <a:accent4>
          <a:srgbClr val="DADADA"/>
        </a:accent4>
        <a:accent5>
          <a:srgbClr val="FFAEC5"/>
        </a:accent5>
        <a:accent6>
          <a:srgbClr val="CF0050"/>
        </a:accent6>
        <a:hlink>
          <a:srgbClr val="17BBFD"/>
        </a:hlink>
        <a:folHlink>
          <a:srgbClr val="FF79C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8.xml><?xml version="1.0" encoding="utf-8"?>
<a:theme xmlns:a="http://schemas.openxmlformats.org/drawingml/2006/main" name="3_Яркая">
  <a:themeElements>
    <a:clrScheme name="3_Яркая 1">
      <a:dk1>
        <a:srgbClr val="666666"/>
      </a:dk1>
      <a:lt1>
        <a:srgbClr val="FFFFFF"/>
      </a:lt1>
      <a:dk2>
        <a:srgbClr val="000000"/>
      </a:dk2>
      <a:lt2>
        <a:srgbClr val="D2D2D2"/>
      </a:lt2>
      <a:accent1>
        <a:srgbClr val="FF388C"/>
      </a:accent1>
      <a:accent2>
        <a:srgbClr val="E40059"/>
      </a:accent2>
      <a:accent3>
        <a:srgbClr val="AAAAAA"/>
      </a:accent3>
      <a:accent4>
        <a:srgbClr val="DADADA"/>
      </a:accent4>
      <a:accent5>
        <a:srgbClr val="FFAEC5"/>
      </a:accent5>
      <a:accent6>
        <a:srgbClr val="CF0050"/>
      </a:accent6>
      <a:hlink>
        <a:srgbClr val="17BBFD"/>
      </a:hlink>
      <a:folHlink>
        <a:srgbClr val="FF79C2"/>
      </a:folHlink>
    </a:clrScheme>
    <a:fontScheme name="3_Яркая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Яркая 1">
        <a:dk1>
          <a:srgbClr val="666666"/>
        </a:dk1>
        <a:lt1>
          <a:srgbClr val="FFFFFF"/>
        </a:lt1>
        <a:dk2>
          <a:srgbClr val="000000"/>
        </a:dk2>
        <a:lt2>
          <a:srgbClr val="D2D2D2"/>
        </a:lt2>
        <a:accent1>
          <a:srgbClr val="FF388C"/>
        </a:accent1>
        <a:accent2>
          <a:srgbClr val="E40059"/>
        </a:accent2>
        <a:accent3>
          <a:srgbClr val="AAAAAA"/>
        </a:accent3>
        <a:accent4>
          <a:srgbClr val="DADADA"/>
        </a:accent4>
        <a:accent5>
          <a:srgbClr val="FFAEC5"/>
        </a:accent5>
        <a:accent6>
          <a:srgbClr val="CF0050"/>
        </a:accent6>
        <a:hlink>
          <a:srgbClr val="17BBFD"/>
        </a:hlink>
        <a:folHlink>
          <a:srgbClr val="FF79C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9.xml><?xml version="1.0" encoding="utf-8"?>
<a:theme xmlns:a="http://schemas.openxmlformats.org/drawingml/2006/main" name="4_Яркая">
  <a:themeElements>
    <a:clrScheme name="4_Яркая 1">
      <a:dk1>
        <a:srgbClr val="666666"/>
      </a:dk1>
      <a:lt1>
        <a:srgbClr val="FFFFFF"/>
      </a:lt1>
      <a:dk2>
        <a:srgbClr val="000000"/>
      </a:dk2>
      <a:lt2>
        <a:srgbClr val="D2D2D2"/>
      </a:lt2>
      <a:accent1>
        <a:srgbClr val="FF388C"/>
      </a:accent1>
      <a:accent2>
        <a:srgbClr val="E40059"/>
      </a:accent2>
      <a:accent3>
        <a:srgbClr val="AAAAAA"/>
      </a:accent3>
      <a:accent4>
        <a:srgbClr val="DADADA"/>
      </a:accent4>
      <a:accent5>
        <a:srgbClr val="FFAEC5"/>
      </a:accent5>
      <a:accent6>
        <a:srgbClr val="CF0050"/>
      </a:accent6>
      <a:hlink>
        <a:srgbClr val="17BBFD"/>
      </a:hlink>
      <a:folHlink>
        <a:srgbClr val="FF79C2"/>
      </a:folHlink>
    </a:clrScheme>
    <a:fontScheme name="4_Яркая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Яркая 1">
        <a:dk1>
          <a:srgbClr val="666666"/>
        </a:dk1>
        <a:lt1>
          <a:srgbClr val="FFFFFF"/>
        </a:lt1>
        <a:dk2>
          <a:srgbClr val="000000"/>
        </a:dk2>
        <a:lt2>
          <a:srgbClr val="D2D2D2"/>
        </a:lt2>
        <a:accent1>
          <a:srgbClr val="FF388C"/>
        </a:accent1>
        <a:accent2>
          <a:srgbClr val="E40059"/>
        </a:accent2>
        <a:accent3>
          <a:srgbClr val="AAAAAA"/>
        </a:accent3>
        <a:accent4>
          <a:srgbClr val="DADADA"/>
        </a:accent4>
        <a:accent5>
          <a:srgbClr val="FFAEC5"/>
        </a:accent5>
        <a:accent6>
          <a:srgbClr val="CF0050"/>
        </a:accent6>
        <a:hlink>
          <a:srgbClr val="17BBFD"/>
        </a:hlink>
        <a:folHlink>
          <a:srgbClr val="FF79C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Литейная">
  <a:themeElements>
    <a:clrScheme name="Литейная 1">
      <a:dk1>
        <a:srgbClr val="676A55"/>
      </a:dk1>
      <a:lt1>
        <a:srgbClr val="FFFFFF"/>
      </a:lt1>
      <a:dk2>
        <a:srgbClr val="000000"/>
      </a:dk2>
      <a:lt2>
        <a:srgbClr val="EAEBDE"/>
      </a:lt2>
      <a:accent1>
        <a:srgbClr val="72A376"/>
      </a:accent1>
      <a:accent2>
        <a:srgbClr val="B0CCB0"/>
      </a:accent2>
      <a:accent3>
        <a:srgbClr val="AAAAAA"/>
      </a:accent3>
      <a:accent4>
        <a:srgbClr val="DADADA"/>
      </a:accent4>
      <a:accent5>
        <a:srgbClr val="BCCEBD"/>
      </a:accent5>
      <a:accent6>
        <a:srgbClr val="9FB99F"/>
      </a:accent6>
      <a:hlink>
        <a:srgbClr val="DB5353"/>
      </a:hlink>
      <a:folHlink>
        <a:srgbClr val="903638"/>
      </a:folHlink>
    </a:clrScheme>
    <a:fontScheme name="Литейная">
      <a:majorFont>
        <a:latin typeface="Cambria"/>
        <a:ea typeface=""/>
        <a:cs typeface=""/>
      </a:majorFont>
      <a:minorFont>
        <a:latin typeface="Cambri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Литейная 1">
        <a:dk1>
          <a:srgbClr val="676A55"/>
        </a:dk1>
        <a:lt1>
          <a:srgbClr val="FFFFFF"/>
        </a:lt1>
        <a:dk2>
          <a:srgbClr val="000000"/>
        </a:dk2>
        <a:lt2>
          <a:srgbClr val="EAEBDE"/>
        </a:lt2>
        <a:accent1>
          <a:srgbClr val="72A376"/>
        </a:accent1>
        <a:accent2>
          <a:srgbClr val="B0CCB0"/>
        </a:accent2>
        <a:accent3>
          <a:srgbClr val="AAAAAA"/>
        </a:accent3>
        <a:accent4>
          <a:srgbClr val="DADADA"/>
        </a:accent4>
        <a:accent5>
          <a:srgbClr val="BCCEBD"/>
        </a:accent5>
        <a:accent6>
          <a:srgbClr val="9FB99F"/>
        </a:accent6>
        <a:hlink>
          <a:srgbClr val="DB5353"/>
        </a:hlink>
        <a:folHlink>
          <a:srgbClr val="903638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0.xml><?xml version="1.0" encoding="utf-8"?>
<a:theme xmlns:a="http://schemas.openxmlformats.org/drawingml/2006/main" name="5_Яркая">
  <a:themeElements>
    <a:clrScheme name="5_Яркая 1">
      <a:dk1>
        <a:srgbClr val="666666"/>
      </a:dk1>
      <a:lt1>
        <a:srgbClr val="FFFFFF"/>
      </a:lt1>
      <a:dk2>
        <a:srgbClr val="000000"/>
      </a:dk2>
      <a:lt2>
        <a:srgbClr val="D2D2D2"/>
      </a:lt2>
      <a:accent1>
        <a:srgbClr val="FF388C"/>
      </a:accent1>
      <a:accent2>
        <a:srgbClr val="E40059"/>
      </a:accent2>
      <a:accent3>
        <a:srgbClr val="AAAAAA"/>
      </a:accent3>
      <a:accent4>
        <a:srgbClr val="DADADA"/>
      </a:accent4>
      <a:accent5>
        <a:srgbClr val="FFAEC5"/>
      </a:accent5>
      <a:accent6>
        <a:srgbClr val="CF0050"/>
      </a:accent6>
      <a:hlink>
        <a:srgbClr val="17BBFD"/>
      </a:hlink>
      <a:folHlink>
        <a:srgbClr val="FF79C2"/>
      </a:folHlink>
    </a:clrScheme>
    <a:fontScheme name="5_Яркая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Яркая 1">
        <a:dk1>
          <a:srgbClr val="666666"/>
        </a:dk1>
        <a:lt1>
          <a:srgbClr val="FFFFFF"/>
        </a:lt1>
        <a:dk2>
          <a:srgbClr val="000000"/>
        </a:dk2>
        <a:lt2>
          <a:srgbClr val="D2D2D2"/>
        </a:lt2>
        <a:accent1>
          <a:srgbClr val="FF388C"/>
        </a:accent1>
        <a:accent2>
          <a:srgbClr val="E40059"/>
        </a:accent2>
        <a:accent3>
          <a:srgbClr val="AAAAAA"/>
        </a:accent3>
        <a:accent4>
          <a:srgbClr val="DADADA"/>
        </a:accent4>
        <a:accent5>
          <a:srgbClr val="FFAEC5"/>
        </a:accent5>
        <a:accent6>
          <a:srgbClr val="CF0050"/>
        </a:accent6>
        <a:hlink>
          <a:srgbClr val="17BBFD"/>
        </a:hlink>
        <a:folHlink>
          <a:srgbClr val="FF79C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1.xml><?xml version="1.0" encoding="utf-8"?>
<a:theme xmlns:a="http://schemas.openxmlformats.org/drawingml/2006/main" name="6_Яркая">
  <a:themeElements>
    <a:clrScheme name="6_Яркая 1">
      <a:dk1>
        <a:srgbClr val="666666"/>
      </a:dk1>
      <a:lt1>
        <a:srgbClr val="FFFFFF"/>
      </a:lt1>
      <a:dk2>
        <a:srgbClr val="000000"/>
      </a:dk2>
      <a:lt2>
        <a:srgbClr val="D2D2D2"/>
      </a:lt2>
      <a:accent1>
        <a:srgbClr val="FF388C"/>
      </a:accent1>
      <a:accent2>
        <a:srgbClr val="E40059"/>
      </a:accent2>
      <a:accent3>
        <a:srgbClr val="AAAAAA"/>
      </a:accent3>
      <a:accent4>
        <a:srgbClr val="DADADA"/>
      </a:accent4>
      <a:accent5>
        <a:srgbClr val="FFAEC5"/>
      </a:accent5>
      <a:accent6>
        <a:srgbClr val="CF0050"/>
      </a:accent6>
      <a:hlink>
        <a:srgbClr val="17BBFD"/>
      </a:hlink>
      <a:folHlink>
        <a:srgbClr val="FF79C2"/>
      </a:folHlink>
    </a:clrScheme>
    <a:fontScheme name="6_Яркая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Яркая 1">
        <a:dk1>
          <a:srgbClr val="666666"/>
        </a:dk1>
        <a:lt1>
          <a:srgbClr val="FFFFFF"/>
        </a:lt1>
        <a:dk2>
          <a:srgbClr val="000000"/>
        </a:dk2>
        <a:lt2>
          <a:srgbClr val="D2D2D2"/>
        </a:lt2>
        <a:accent1>
          <a:srgbClr val="FF388C"/>
        </a:accent1>
        <a:accent2>
          <a:srgbClr val="E40059"/>
        </a:accent2>
        <a:accent3>
          <a:srgbClr val="AAAAAA"/>
        </a:accent3>
        <a:accent4>
          <a:srgbClr val="DADADA"/>
        </a:accent4>
        <a:accent5>
          <a:srgbClr val="FFAEC5"/>
        </a:accent5>
        <a:accent6>
          <a:srgbClr val="CF0050"/>
        </a:accent6>
        <a:hlink>
          <a:srgbClr val="17BBFD"/>
        </a:hlink>
        <a:folHlink>
          <a:srgbClr val="FF79C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2.xml><?xml version="1.0" encoding="utf-8"?>
<a:theme xmlns:a="http://schemas.openxmlformats.org/drawingml/2006/main" name="7_Яркая">
  <a:themeElements>
    <a:clrScheme name="7_Яркая 1">
      <a:dk1>
        <a:srgbClr val="666666"/>
      </a:dk1>
      <a:lt1>
        <a:srgbClr val="FFFFFF"/>
      </a:lt1>
      <a:dk2>
        <a:srgbClr val="000000"/>
      </a:dk2>
      <a:lt2>
        <a:srgbClr val="D2D2D2"/>
      </a:lt2>
      <a:accent1>
        <a:srgbClr val="FF388C"/>
      </a:accent1>
      <a:accent2>
        <a:srgbClr val="E40059"/>
      </a:accent2>
      <a:accent3>
        <a:srgbClr val="AAAAAA"/>
      </a:accent3>
      <a:accent4>
        <a:srgbClr val="DADADA"/>
      </a:accent4>
      <a:accent5>
        <a:srgbClr val="FFAEC5"/>
      </a:accent5>
      <a:accent6>
        <a:srgbClr val="CF0050"/>
      </a:accent6>
      <a:hlink>
        <a:srgbClr val="17BBFD"/>
      </a:hlink>
      <a:folHlink>
        <a:srgbClr val="FF79C2"/>
      </a:folHlink>
    </a:clrScheme>
    <a:fontScheme name="7_Яркая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Яркая 1">
        <a:dk1>
          <a:srgbClr val="666666"/>
        </a:dk1>
        <a:lt1>
          <a:srgbClr val="FFFFFF"/>
        </a:lt1>
        <a:dk2>
          <a:srgbClr val="000000"/>
        </a:dk2>
        <a:lt2>
          <a:srgbClr val="D2D2D2"/>
        </a:lt2>
        <a:accent1>
          <a:srgbClr val="FF388C"/>
        </a:accent1>
        <a:accent2>
          <a:srgbClr val="E40059"/>
        </a:accent2>
        <a:accent3>
          <a:srgbClr val="AAAAAA"/>
        </a:accent3>
        <a:accent4>
          <a:srgbClr val="DADADA"/>
        </a:accent4>
        <a:accent5>
          <a:srgbClr val="FFAEC5"/>
        </a:accent5>
        <a:accent6>
          <a:srgbClr val="CF0050"/>
        </a:accent6>
        <a:hlink>
          <a:srgbClr val="17BBFD"/>
        </a:hlink>
        <a:folHlink>
          <a:srgbClr val="FF79C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Метро">
  <a:themeElements>
    <a:clrScheme name="Метро 1">
      <a:dk1>
        <a:srgbClr val="4E5B6F"/>
      </a:dk1>
      <a:lt1>
        <a:srgbClr val="FFFFFF"/>
      </a:lt1>
      <a:dk2>
        <a:srgbClr val="000000"/>
      </a:dk2>
      <a:lt2>
        <a:srgbClr val="D6ECFF"/>
      </a:lt2>
      <a:accent1>
        <a:srgbClr val="7FD13B"/>
      </a:accent1>
      <a:accent2>
        <a:srgbClr val="EA157A"/>
      </a:accent2>
      <a:accent3>
        <a:srgbClr val="AAAAAA"/>
      </a:accent3>
      <a:accent4>
        <a:srgbClr val="DADADA"/>
      </a:accent4>
      <a:accent5>
        <a:srgbClr val="C0E5AF"/>
      </a:accent5>
      <a:accent6>
        <a:srgbClr val="D4126E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</a:majorFont>
      <a:minorFont>
        <a:latin typeface="Corbe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Метро 1">
        <a:dk1>
          <a:srgbClr val="4E5B6F"/>
        </a:dk1>
        <a:lt1>
          <a:srgbClr val="FFFFFF"/>
        </a:lt1>
        <a:dk2>
          <a:srgbClr val="000000"/>
        </a:dk2>
        <a:lt2>
          <a:srgbClr val="D6ECFF"/>
        </a:lt2>
        <a:accent1>
          <a:srgbClr val="7FD13B"/>
        </a:accent1>
        <a:accent2>
          <a:srgbClr val="EA157A"/>
        </a:accent2>
        <a:accent3>
          <a:srgbClr val="AAAAAA"/>
        </a:accent3>
        <a:accent4>
          <a:srgbClr val="DADADA"/>
        </a:accent4>
        <a:accent5>
          <a:srgbClr val="C0E5AF"/>
        </a:accent5>
        <a:accent6>
          <a:srgbClr val="D4126E"/>
        </a:accent6>
        <a:hlink>
          <a:srgbClr val="EB8803"/>
        </a:hlink>
        <a:folHlink>
          <a:srgbClr val="5F779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Модульная">
  <a:themeElements>
    <a:clrScheme name="Модульная 1">
      <a:dk1>
        <a:srgbClr val="000000"/>
      </a:dk1>
      <a:lt1>
        <a:srgbClr val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FFFFFF"/>
      </a:accent3>
      <a:accent4>
        <a:srgbClr val="000000"/>
      </a:accent4>
      <a:accent5>
        <a:srgbClr val="F6D3AA"/>
      </a:accent5>
      <a:accent6>
        <a:srgbClr val="56A4B9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Модульная 1">
        <a:dk1>
          <a:srgbClr val="000000"/>
        </a:dk1>
        <a:lt1>
          <a:srgbClr val="FFFFFF"/>
        </a:lt1>
        <a:dk2>
          <a:srgbClr val="5A6378"/>
        </a:dk2>
        <a:lt2>
          <a:srgbClr val="D4D4D6"/>
        </a:lt2>
        <a:accent1>
          <a:srgbClr val="F0AD00"/>
        </a:accent1>
        <a:accent2>
          <a:srgbClr val="60B5CC"/>
        </a:accent2>
        <a:accent3>
          <a:srgbClr val="FFFFFF"/>
        </a:accent3>
        <a:accent4>
          <a:srgbClr val="000000"/>
        </a:accent4>
        <a:accent5>
          <a:srgbClr val="F6D3AA"/>
        </a:accent5>
        <a:accent6>
          <a:srgbClr val="56A4B9"/>
        </a:accent6>
        <a:hlink>
          <a:srgbClr val="168BBA"/>
        </a:hlink>
        <a:folHlink>
          <a:srgbClr val="68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Обычная">
  <a:themeElements>
    <a:clrScheme name="Обычная 1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FFFFFF"/>
      </a:accent3>
      <a:accent4>
        <a:srgbClr val="000000"/>
      </a:accent4>
      <a:accent5>
        <a:srgbClr val="C8D7E5"/>
      </a:accent5>
      <a:accent6>
        <a:srgbClr val="C8733F"/>
      </a:accent6>
      <a:hlink>
        <a:srgbClr val="F7B615"/>
      </a:hlink>
      <a:folHlink>
        <a:srgbClr val="704404"/>
      </a:folHlink>
    </a:clrScheme>
    <a:fontScheme name="Обычная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бычная 1">
        <a:dk1>
          <a:srgbClr val="000000"/>
        </a:dk1>
        <a:lt1>
          <a:srgbClr val="FFFFFF"/>
        </a:lt1>
        <a:dk2>
          <a:srgbClr val="775F55"/>
        </a:dk2>
        <a:lt2>
          <a:srgbClr val="EBDDC3"/>
        </a:lt2>
        <a:accent1>
          <a:srgbClr val="94B6D2"/>
        </a:accent1>
        <a:accent2>
          <a:srgbClr val="DD8047"/>
        </a:accent2>
        <a:accent3>
          <a:srgbClr val="FFFFFF"/>
        </a:accent3>
        <a:accent4>
          <a:srgbClr val="000000"/>
        </a:accent4>
        <a:accent5>
          <a:srgbClr val="C8D7E5"/>
        </a:accent5>
        <a:accent6>
          <a:srgbClr val="C8733F"/>
        </a:accent6>
        <a:hlink>
          <a:srgbClr val="F7B615"/>
        </a:hlink>
        <a:folHlink>
          <a:srgbClr val="70440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Открытая">
  <a:themeElements>
    <a:clrScheme name="Открытая 1">
      <a:dk1>
        <a:srgbClr val="000000"/>
      </a:dk1>
      <a:lt1>
        <a:srgbClr val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FFFFFF"/>
      </a:accent3>
      <a:accent4>
        <a:srgbClr val="000000"/>
      </a:accent4>
      <a:accent5>
        <a:srgbClr val="ADCEDC"/>
      </a:accent5>
      <a:accent6>
        <a:srgbClr val="C51B23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ткрытая 1">
        <a:dk1>
          <a:srgbClr val="000000"/>
        </a:dk1>
        <a:lt1>
          <a:srgbClr val="FFFFFF"/>
        </a:lt1>
        <a:dk2>
          <a:srgbClr val="464646"/>
        </a:dk2>
        <a:lt2>
          <a:srgbClr val="DEF5FA"/>
        </a:lt2>
        <a:accent1>
          <a:srgbClr val="2DA2BF"/>
        </a:accent1>
        <a:accent2>
          <a:srgbClr val="DA1F28"/>
        </a:accent2>
        <a:accent3>
          <a:srgbClr val="FFFFFF"/>
        </a:accent3>
        <a:accent4>
          <a:srgbClr val="000000"/>
        </a:accent4>
        <a:accent5>
          <a:srgbClr val="ADCEDC"/>
        </a:accent5>
        <a:accent6>
          <a:srgbClr val="C51B23"/>
        </a:accent6>
        <a:hlink>
          <a:srgbClr val="FF8119"/>
        </a:hlink>
        <a:folHlink>
          <a:srgbClr val="44B9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Официальная">
  <a:themeElements>
    <a:clrScheme name="Официальная 1">
      <a:dk1>
        <a:srgbClr val="000000"/>
      </a:dk1>
      <a:lt1>
        <a:srgbClr val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FFFFFF"/>
      </a:accent3>
      <a:accent4>
        <a:srgbClr val="000000"/>
      </a:accent4>
      <a:accent5>
        <a:srgbClr val="E5B7B1"/>
      </a:accent5>
      <a:accent6>
        <a:srgbClr val="B9A300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ициальная 1">
        <a:dk1>
          <a:srgbClr val="000000"/>
        </a:dk1>
        <a:lt1>
          <a:srgbClr val="FFFFFF"/>
        </a:lt1>
        <a:dk2>
          <a:srgbClr val="646B86"/>
        </a:dk2>
        <a:lt2>
          <a:srgbClr val="C5D1D7"/>
        </a:lt2>
        <a:accent1>
          <a:srgbClr val="D16349"/>
        </a:accent1>
        <a:accent2>
          <a:srgbClr val="CCB400"/>
        </a:accent2>
        <a:accent3>
          <a:srgbClr val="FFFFFF"/>
        </a:accent3>
        <a:accent4>
          <a:srgbClr val="000000"/>
        </a:accent4>
        <a:accent5>
          <a:srgbClr val="E5B7B1"/>
        </a:accent5>
        <a:accent6>
          <a:srgbClr val="B9A300"/>
        </a:accent6>
        <a:hlink>
          <a:srgbClr val="00A3D6"/>
        </a:hlink>
        <a:folHlink>
          <a:srgbClr val="694F0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Солнцестояние">
  <a:themeElements>
    <a:clrScheme name="Солнцестояние 1">
      <a:dk1>
        <a:srgbClr val="000000"/>
      </a:dk1>
      <a:lt1>
        <a:srgbClr val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FFFFFF"/>
      </a:accent3>
      <a:accent4>
        <a:srgbClr val="000000"/>
      </a:accent4>
      <a:accent5>
        <a:srgbClr val="AEC7D0"/>
      </a:accent5>
      <a:accent6>
        <a:srgbClr val="E6A608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олнцестояние 1">
        <a:dk1>
          <a:srgbClr val="000000"/>
        </a:dk1>
        <a:lt1>
          <a:srgbClr val="FFFFFF"/>
        </a:lt1>
        <a:dk2>
          <a:srgbClr val="4F271C"/>
        </a:dk2>
        <a:lt2>
          <a:srgbClr val="E7DEC9"/>
        </a:lt2>
        <a:accent1>
          <a:srgbClr val="3891A7"/>
        </a:accent1>
        <a:accent2>
          <a:srgbClr val="FEB80A"/>
        </a:accent2>
        <a:accent3>
          <a:srgbClr val="FFFFFF"/>
        </a:accent3>
        <a:accent4>
          <a:srgbClr val="000000"/>
        </a:accent4>
        <a:accent5>
          <a:srgbClr val="AEC7D0"/>
        </a:accent5>
        <a:accent6>
          <a:srgbClr val="E6A608"/>
        </a:accent6>
        <a:hlink>
          <a:srgbClr val="8DC765"/>
        </a:hlink>
        <a:folHlink>
          <a:srgbClr val="AA8A1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Трек">
  <a:themeElements>
    <a:clrScheme name="Трек 1">
      <a:dk1>
        <a:srgbClr val="000000"/>
      </a:dk1>
      <a:lt1>
        <a:srgbClr val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FFFFFF"/>
      </a:accent3>
      <a:accent4>
        <a:srgbClr val="000000"/>
      </a:accent4>
      <a:accent5>
        <a:srgbClr val="F6CEAD"/>
      </a:accent5>
      <a:accent6>
        <a:srgbClr val="955A46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рек 1">
        <a:dk1>
          <a:srgbClr val="000000"/>
        </a:dk1>
        <a:lt1>
          <a:srgbClr val="FFFFFF"/>
        </a:lt1>
        <a:dk2>
          <a:srgbClr val="4E3B30"/>
        </a:dk2>
        <a:lt2>
          <a:srgbClr val="FBEEC9"/>
        </a:lt2>
        <a:accent1>
          <a:srgbClr val="F0A22E"/>
        </a:accent1>
        <a:accent2>
          <a:srgbClr val="A5644E"/>
        </a:accent2>
        <a:accent3>
          <a:srgbClr val="FFFFFF"/>
        </a:accent3>
        <a:accent4>
          <a:srgbClr val="000000"/>
        </a:accent4>
        <a:accent5>
          <a:srgbClr val="F6CEAD"/>
        </a:accent5>
        <a:accent6>
          <a:srgbClr val="955A46"/>
        </a:accent6>
        <a:hlink>
          <a:srgbClr val="AD1F1F"/>
        </a:hlink>
        <a:folHlink>
          <a:srgbClr val="FFC42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Апекс">
  <a:themeElements>
    <a:clrScheme name="1_Апекс 1">
      <a:dk1>
        <a:srgbClr val="69676D"/>
      </a:dk1>
      <a:lt1>
        <a:srgbClr val="FFFFFF"/>
      </a:lt1>
      <a:dk2>
        <a:srgbClr val="000000"/>
      </a:dk2>
      <a:lt2>
        <a:srgbClr val="C9C2D1"/>
      </a:lt2>
      <a:accent1>
        <a:srgbClr val="CEB966"/>
      </a:accent1>
      <a:accent2>
        <a:srgbClr val="9CB084"/>
      </a:accent2>
      <a:accent3>
        <a:srgbClr val="AAAAAA"/>
      </a:accent3>
      <a:accent4>
        <a:srgbClr val="DADADA"/>
      </a:accent4>
      <a:accent5>
        <a:srgbClr val="E3D9B8"/>
      </a:accent5>
      <a:accent6>
        <a:srgbClr val="8D9F77"/>
      </a:accent6>
      <a:hlink>
        <a:srgbClr val="410082"/>
      </a:hlink>
      <a:folHlink>
        <a:srgbClr val="932968"/>
      </a:folHlink>
    </a:clrScheme>
    <a:fontScheme name="1_Апекс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Апекс 1">
        <a:dk1>
          <a:srgbClr val="69676D"/>
        </a:dk1>
        <a:lt1>
          <a:srgbClr val="FFFFFF"/>
        </a:lt1>
        <a:dk2>
          <a:srgbClr val="000000"/>
        </a:dk2>
        <a:lt2>
          <a:srgbClr val="C9C2D1"/>
        </a:lt2>
        <a:accent1>
          <a:srgbClr val="CEB966"/>
        </a:accent1>
        <a:accent2>
          <a:srgbClr val="9CB084"/>
        </a:accent2>
        <a:accent3>
          <a:srgbClr val="AAAAAA"/>
        </a:accent3>
        <a:accent4>
          <a:srgbClr val="DADADA"/>
        </a:accent4>
        <a:accent5>
          <a:srgbClr val="E3D9B8"/>
        </a:accent5>
        <a:accent6>
          <a:srgbClr val="8D9F77"/>
        </a:accent6>
        <a:hlink>
          <a:srgbClr val="410082"/>
        </a:hlink>
        <a:folHlink>
          <a:srgbClr val="932968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Поток">
  <a:themeElements>
    <a:clrScheme name="Поток 1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FFFFFF"/>
      </a:accent3>
      <a:accent4>
        <a:srgbClr val="000000"/>
      </a:accent4>
      <a:accent5>
        <a:srgbClr val="AABBDF"/>
      </a:accent5>
      <a:accent6>
        <a:srgbClr val="008EC4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</a:majorFont>
      <a:minorFont>
        <a:latin typeface="Constanti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оток 1">
        <a:dk1>
          <a:srgbClr val="000000"/>
        </a:dk1>
        <a:lt1>
          <a:srgbClr val="FFFFFF"/>
        </a:lt1>
        <a:dk2>
          <a:srgbClr val="04617B"/>
        </a:dk2>
        <a:lt2>
          <a:srgbClr val="DBF5F9"/>
        </a:lt2>
        <a:accent1>
          <a:srgbClr val="0F6FC6"/>
        </a:accent1>
        <a:accent2>
          <a:srgbClr val="009DD9"/>
        </a:accent2>
        <a:accent3>
          <a:srgbClr val="FFFFFF"/>
        </a:accent3>
        <a:accent4>
          <a:srgbClr val="000000"/>
        </a:accent4>
        <a:accent5>
          <a:srgbClr val="AABBDF"/>
        </a:accent5>
        <a:accent6>
          <a:srgbClr val="008EC4"/>
        </a:accent6>
        <a:hlink>
          <a:srgbClr val="E2D700"/>
        </a:hlink>
        <a:folHlink>
          <a:srgbClr val="85DFD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Эркер">
  <a:themeElements>
    <a:clrScheme name="Эркер 1">
      <a:dk1>
        <a:srgbClr val="000000"/>
      </a:dk1>
      <a:lt1>
        <a:srgbClr val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FFFFFF"/>
      </a:accent3>
      <a:accent4>
        <a:srgbClr val="000000"/>
      </a:accent4>
      <a:accent5>
        <a:srgbClr val="FEC3AE"/>
      </a:accent5>
      <a:accent6>
        <a:srgbClr val="6989C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</a:majorFont>
      <a:minorFont>
        <a:latin typeface="Century Schoolbook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Эркер 1">
        <a:dk1>
          <a:srgbClr val="000000"/>
        </a:dk1>
        <a:lt1>
          <a:srgbClr val="FFFFFF"/>
        </a:lt1>
        <a:dk2>
          <a:srgbClr val="575F6D"/>
        </a:dk2>
        <a:lt2>
          <a:srgbClr val="FFF39D"/>
        </a:lt2>
        <a:accent1>
          <a:srgbClr val="FE8637"/>
        </a:accent1>
        <a:accent2>
          <a:srgbClr val="7598D9"/>
        </a:accent2>
        <a:accent3>
          <a:srgbClr val="FFFFFF"/>
        </a:accent3>
        <a:accent4>
          <a:srgbClr val="000000"/>
        </a:accent4>
        <a:accent5>
          <a:srgbClr val="FEC3AE"/>
        </a:accent5>
        <a:accent6>
          <a:srgbClr val="6989C4"/>
        </a:accent6>
        <a:hlink>
          <a:srgbClr val="D2611C"/>
        </a:hlink>
        <a:folHlink>
          <a:srgbClr val="3B435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Яркая">
  <a:themeElements>
    <a:clrScheme name="Яркая 1">
      <a:dk1>
        <a:srgbClr val="666666"/>
      </a:dk1>
      <a:lt1>
        <a:srgbClr val="FFFFFF"/>
      </a:lt1>
      <a:dk2>
        <a:srgbClr val="000000"/>
      </a:dk2>
      <a:lt2>
        <a:srgbClr val="D2D2D2"/>
      </a:lt2>
      <a:accent1>
        <a:srgbClr val="FF388C"/>
      </a:accent1>
      <a:accent2>
        <a:srgbClr val="E40059"/>
      </a:accent2>
      <a:accent3>
        <a:srgbClr val="AAAAAA"/>
      </a:accent3>
      <a:accent4>
        <a:srgbClr val="DADADA"/>
      </a:accent4>
      <a:accent5>
        <a:srgbClr val="FFAEC5"/>
      </a:accent5>
      <a:accent6>
        <a:srgbClr val="CF0050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Яркая 1">
        <a:dk1>
          <a:srgbClr val="666666"/>
        </a:dk1>
        <a:lt1>
          <a:srgbClr val="FFFFFF"/>
        </a:lt1>
        <a:dk2>
          <a:srgbClr val="000000"/>
        </a:dk2>
        <a:lt2>
          <a:srgbClr val="D2D2D2"/>
        </a:lt2>
        <a:accent1>
          <a:srgbClr val="FF388C"/>
        </a:accent1>
        <a:accent2>
          <a:srgbClr val="E40059"/>
        </a:accent2>
        <a:accent3>
          <a:srgbClr val="AAAAAA"/>
        </a:accent3>
        <a:accent4>
          <a:srgbClr val="DADADA"/>
        </a:accent4>
        <a:accent5>
          <a:srgbClr val="FFAEC5"/>
        </a:accent5>
        <a:accent6>
          <a:srgbClr val="CF0050"/>
        </a:accent6>
        <a:hlink>
          <a:srgbClr val="17BBFD"/>
        </a:hlink>
        <a:folHlink>
          <a:srgbClr val="FF79C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1_Project Overview">
  <a:themeElements>
    <a:clrScheme name="1_Project Overview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3300"/>
      </a:hlink>
      <a:folHlink>
        <a:srgbClr val="FF7C80"/>
      </a:folHlink>
    </a:clrScheme>
    <a:fontScheme name="1_Project Overview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Project Overview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ject Overview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ject Overview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3_Апекс">
  <a:themeElements>
    <a:clrScheme name="3_Апекс 1">
      <a:dk1>
        <a:srgbClr val="69676D"/>
      </a:dk1>
      <a:lt1>
        <a:srgbClr val="FFFFFF"/>
      </a:lt1>
      <a:dk2>
        <a:srgbClr val="000000"/>
      </a:dk2>
      <a:lt2>
        <a:srgbClr val="C9C2D1"/>
      </a:lt2>
      <a:accent1>
        <a:srgbClr val="CEB966"/>
      </a:accent1>
      <a:accent2>
        <a:srgbClr val="9CB084"/>
      </a:accent2>
      <a:accent3>
        <a:srgbClr val="AAAAAA"/>
      </a:accent3>
      <a:accent4>
        <a:srgbClr val="DADADA"/>
      </a:accent4>
      <a:accent5>
        <a:srgbClr val="E3D9B8"/>
      </a:accent5>
      <a:accent6>
        <a:srgbClr val="8D9F77"/>
      </a:accent6>
      <a:hlink>
        <a:srgbClr val="410082"/>
      </a:hlink>
      <a:folHlink>
        <a:srgbClr val="932968"/>
      </a:folHlink>
    </a:clrScheme>
    <a:fontScheme name="3_Апекс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Апекс 1">
        <a:dk1>
          <a:srgbClr val="69676D"/>
        </a:dk1>
        <a:lt1>
          <a:srgbClr val="FFFFFF"/>
        </a:lt1>
        <a:dk2>
          <a:srgbClr val="000000"/>
        </a:dk2>
        <a:lt2>
          <a:srgbClr val="C9C2D1"/>
        </a:lt2>
        <a:accent1>
          <a:srgbClr val="CEB966"/>
        </a:accent1>
        <a:accent2>
          <a:srgbClr val="9CB084"/>
        </a:accent2>
        <a:accent3>
          <a:srgbClr val="AAAAAA"/>
        </a:accent3>
        <a:accent4>
          <a:srgbClr val="DADADA"/>
        </a:accent4>
        <a:accent5>
          <a:srgbClr val="E3D9B8"/>
        </a:accent5>
        <a:accent6>
          <a:srgbClr val="8D9F77"/>
        </a:accent6>
        <a:hlink>
          <a:srgbClr val="410082"/>
        </a:hlink>
        <a:folHlink>
          <a:srgbClr val="932968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1_Аспект">
  <a:themeElements>
    <a:clrScheme name="1_Аспект 1">
      <a:dk1>
        <a:srgbClr val="000000"/>
      </a:dk1>
      <a:lt1>
        <a:srgbClr val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FFFFFF"/>
      </a:accent3>
      <a:accent4>
        <a:srgbClr val="000000"/>
      </a:accent4>
      <a:accent5>
        <a:srgbClr val="F6C0AA"/>
      </a:accent5>
      <a:accent6>
        <a:srgbClr val="902430"/>
      </a:accent6>
      <a:hlink>
        <a:srgbClr val="6B9F25"/>
      </a:hlink>
      <a:folHlink>
        <a:srgbClr val="B26B02"/>
      </a:folHlink>
    </a:clrScheme>
    <a:fontScheme name="1_Аспект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Аспект 1">
        <a:dk1>
          <a:srgbClr val="000000"/>
        </a:dk1>
        <a:lt1>
          <a:srgbClr val="FFFFFF"/>
        </a:lt1>
        <a:dk2>
          <a:srgbClr val="323232"/>
        </a:dk2>
        <a:lt2>
          <a:srgbClr val="E3DED1"/>
        </a:lt2>
        <a:accent1>
          <a:srgbClr val="F07F09"/>
        </a:accent1>
        <a:accent2>
          <a:srgbClr val="9F2936"/>
        </a:accent2>
        <a:accent3>
          <a:srgbClr val="FFFFFF"/>
        </a:accent3>
        <a:accent4>
          <a:srgbClr val="000000"/>
        </a:accent4>
        <a:accent5>
          <a:srgbClr val="F6C0AA"/>
        </a:accent5>
        <a:accent6>
          <a:srgbClr val="902430"/>
        </a:accent6>
        <a:hlink>
          <a:srgbClr val="6B9F25"/>
        </a:hlink>
        <a:folHlink>
          <a:srgbClr val="B26B0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2_Аспект">
  <a:themeElements>
    <a:clrScheme name="2_Аспект 1">
      <a:dk1>
        <a:srgbClr val="000000"/>
      </a:dk1>
      <a:lt1>
        <a:srgbClr val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FFFFFF"/>
      </a:accent3>
      <a:accent4>
        <a:srgbClr val="000000"/>
      </a:accent4>
      <a:accent5>
        <a:srgbClr val="F6C0AA"/>
      </a:accent5>
      <a:accent6>
        <a:srgbClr val="902430"/>
      </a:accent6>
      <a:hlink>
        <a:srgbClr val="6B9F25"/>
      </a:hlink>
      <a:folHlink>
        <a:srgbClr val="B26B02"/>
      </a:folHlink>
    </a:clrScheme>
    <a:fontScheme name="2_Аспект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Аспект 1">
        <a:dk1>
          <a:srgbClr val="000000"/>
        </a:dk1>
        <a:lt1>
          <a:srgbClr val="FFFFFF"/>
        </a:lt1>
        <a:dk2>
          <a:srgbClr val="323232"/>
        </a:dk2>
        <a:lt2>
          <a:srgbClr val="E3DED1"/>
        </a:lt2>
        <a:accent1>
          <a:srgbClr val="F07F09"/>
        </a:accent1>
        <a:accent2>
          <a:srgbClr val="9F2936"/>
        </a:accent2>
        <a:accent3>
          <a:srgbClr val="FFFFFF"/>
        </a:accent3>
        <a:accent4>
          <a:srgbClr val="000000"/>
        </a:accent4>
        <a:accent5>
          <a:srgbClr val="F6C0AA"/>
        </a:accent5>
        <a:accent6>
          <a:srgbClr val="902430"/>
        </a:accent6>
        <a:hlink>
          <a:srgbClr val="6B9F25"/>
        </a:hlink>
        <a:folHlink>
          <a:srgbClr val="B26B0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3_Аспект">
  <a:themeElements>
    <a:clrScheme name="3_Аспект 1">
      <a:dk1>
        <a:srgbClr val="000000"/>
      </a:dk1>
      <a:lt1>
        <a:srgbClr val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FFFFFF"/>
      </a:accent3>
      <a:accent4>
        <a:srgbClr val="000000"/>
      </a:accent4>
      <a:accent5>
        <a:srgbClr val="F6C0AA"/>
      </a:accent5>
      <a:accent6>
        <a:srgbClr val="902430"/>
      </a:accent6>
      <a:hlink>
        <a:srgbClr val="6B9F25"/>
      </a:hlink>
      <a:folHlink>
        <a:srgbClr val="B26B02"/>
      </a:folHlink>
    </a:clrScheme>
    <a:fontScheme name="3_Аспект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Аспект 1">
        <a:dk1>
          <a:srgbClr val="000000"/>
        </a:dk1>
        <a:lt1>
          <a:srgbClr val="FFFFFF"/>
        </a:lt1>
        <a:dk2>
          <a:srgbClr val="323232"/>
        </a:dk2>
        <a:lt2>
          <a:srgbClr val="E3DED1"/>
        </a:lt2>
        <a:accent1>
          <a:srgbClr val="F07F09"/>
        </a:accent1>
        <a:accent2>
          <a:srgbClr val="9F2936"/>
        </a:accent2>
        <a:accent3>
          <a:srgbClr val="FFFFFF"/>
        </a:accent3>
        <a:accent4>
          <a:srgbClr val="000000"/>
        </a:accent4>
        <a:accent5>
          <a:srgbClr val="F6C0AA"/>
        </a:accent5>
        <a:accent6>
          <a:srgbClr val="902430"/>
        </a:accent6>
        <a:hlink>
          <a:srgbClr val="6B9F25"/>
        </a:hlink>
        <a:folHlink>
          <a:srgbClr val="B26B0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4_Аспект">
  <a:themeElements>
    <a:clrScheme name="4_Аспект 1">
      <a:dk1>
        <a:srgbClr val="000000"/>
      </a:dk1>
      <a:lt1>
        <a:srgbClr val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FFFFFF"/>
      </a:accent3>
      <a:accent4>
        <a:srgbClr val="000000"/>
      </a:accent4>
      <a:accent5>
        <a:srgbClr val="F6C0AA"/>
      </a:accent5>
      <a:accent6>
        <a:srgbClr val="902430"/>
      </a:accent6>
      <a:hlink>
        <a:srgbClr val="6B9F25"/>
      </a:hlink>
      <a:folHlink>
        <a:srgbClr val="B26B02"/>
      </a:folHlink>
    </a:clrScheme>
    <a:fontScheme name="4_Аспект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Аспект 1">
        <a:dk1>
          <a:srgbClr val="000000"/>
        </a:dk1>
        <a:lt1>
          <a:srgbClr val="FFFFFF"/>
        </a:lt1>
        <a:dk2>
          <a:srgbClr val="323232"/>
        </a:dk2>
        <a:lt2>
          <a:srgbClr val="E3DED1"/>
        </a:lt2>
        <a:accent1>
          <a:srgbClr val="F07F09"/>
        </a:accent1>
        <a:accent2>
          <a:srgbClr val="9F2936"/>
        </a:accent2>
        <a:accent3>
          <a:srgbClr val="FFFFFF"/>
        </a:accent3>
        <a:accent4>
          <a:srgbClr val="000000"/>
        </a:accent4>
        <a:accent5>
          <a:srgbClr val="F6C0AA"/>
        </a:accent5>
        <a:accent6>
          <a:srgbClr val="902430"/>
        </a:accent6>
        <a:hlink>
          <a:srgbClr val="6B9F25"/>
        </a:hlink>
        <a:folHlink>
          <a:srgbClr val="B26B0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2_Бумажная">
  <a:themeElements>
    <a:clrScheme name="2_Бумажная 1">
      <a:dk1>
        <a:srgbClr val="444D26"/>
      </a:dk1>
      <a:lt1>
        <a:srgbClr val="FFFFFF"/>
      </a:lt1>
      <a:dk2>
        <a:srgbClr val="000000"/>
      </a:dk2>
      <a:lt2>
        <a:srgbClr val="FEFAC9"/>
      </a:lt2>
      <a:accent1>
        <a:srgbClr val="A5B592"/>
      </a:accent1>
      <a:accent2>
        <a:srgbClr val="F3A447"/>
      </a:accent2>
      <a:accent3>
        <a:srgbClr val="AAAAAA"/>
      </a:accent3>
      <a:accent4>
        <a:srgbClr val="DADADA"/>
      </a:accent4>
      <a:accent5>
        <a:srgbClr val="CFD7C7"/>
      </a:accent5>
      <a:accent6>
        <a:srgbClr val="DC943F"/>
      </a:accent6>
      <a:hlink>
        <a:srgbClr val="8E58B6"/>
      </a:hlink>
      <a:folHlink>
        <a:srgbClr val="7F6F6F"/>
      </a:folHlink>
    </a:clrScheme>
    <a:fontScheme name="2_Бумажная">
      <a:majorFont>
        <a:latin typeface="Constantia"/>
        <a:ea typeface=""/>
        <a:cs typeface=""/>
      </a:majorFont>
      <a:minorFont>
        <a:latin typeface="Constanti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Бумажная 1">
        <a:dk1>
          <a:srgbClr val="444D26"/>
        </a:dk1>
        <a:lt1>
          <a:srgbClr val="FFFFFF"/>
        </a:lt1>
        <a:dk2>
          <a:srgbClr val="000000"/>
        </a:dk2>
        <a:lt2>
          <a:srgbClr val="FEFAC9"/>
        </a:lt2>
        <a:accent1>
          <a:srgbClr val="A5B592"/>
        </a:accent1>
        <a:accent2>
          <a:srgbClr val="F3A447"/>
        </a:accent2>
        <a:accent3>
          <a:srgbClr val="AAAAAA"/>
        </a:accent3>
        <a:accent4>
          <a:srgbClr val="DADADA"/>
        </a:accent4>
        <a:accent5>
          <a:srgbClr val="CFD7C7"/>
        </a:accent5>
        <a:accent6>
          <a:srgbClr val="DC943F"/>
        </a:accent6>
        <a:hlink>
          <a:srgbClr val="8E58B6"/>
        </a:hlink>
        <a:folHlink>
          <a:srgbClr val="7F6F6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Время">
  <a:themeElements>
    <a:clrScheme name="Время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Время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Время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Время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Время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Время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Время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Время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ремя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ремя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ремя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ремя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ремя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ремя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3_Бумажная">
  <a:themeElements>
    <a:clrScheme name="3_Бумажная 1">
      <a:dk1>
        <a:srgbClr val="444D26"/>
      </a:dk1>
      <a:lt1>
        <a:srgbClr val="FFFFFF"/>
      </a:lt1>
      <a:dk2>
        <a:srgbClr val="000000"/>
      </a:dk2>
      <a:lt2>
        <a:srgbClr val="FEFAC9"/>
      </a:lt2>
      <a:accent1>
        <a:srgbClr val="A5B592"/>
      </a:accent1>
      <a:accent2>
        <a:srgbClr val="F3A447"/>
      </a:accent2>
      <a:accent3>
        <a:srgbClr val="AAAAAA"/>
      </a:accent3>
      <a:accent4>
        <a:srgbClr val="DADADA"/>
      </a:accent4>
      <a:accent5>
        <a:srgbClr val="CFD7C7"/>
      </a:accent5>
      <a:accent6>
        <a:srgbClr val="DC943F"/>
      </a:accent6>
      <a:hlink>
        <a:srgbClr val="8E58B6"/>
      </a:hlink>
      <a:folHlink>
        <a:srgbClr val="7F6F6F"/>
      </a:folHlink>
    </a:clrScheme>
    <a:fontScheme name="3_Бумажная">
      <a:majorFont>
        <a:latin typeface="Constantia"/>
        <a:ea typeface=""/>
        <a:cs typeface=""/>
      </a:majorFont>
      <a:minorFont>
        <a:latin typeface="Constanti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Бумажная 1">
        <a:dk1>
          <a:srgbClr val="444D26"/>
        </a:dk1>
        <a:lt1>
          <a:srgbClr val="FFFFFF"/>
        </a:lt1>
        <a:dk2>
          <a:srgbClr val="000000"/>
        </a:dk2>
        <a:lt2>
          <a:srgbClr val="FEFAC9"/>
        </a:lt2>
        <a:accent1>
          <a:srgbClr val="A5B592"/>
        </a:accent1>
        <a:accent2>
          <a:srgbClr val="F3A447"/>
        </a:accent2>
        <a:accent3>
          <a:srgbClr val="AAAAAA"/>
        </a:accent3>
        <a:accent4>
          <a:srgbClr val="DADADA"/>
        </a:accent4>
        <a:accent5>
          <a:srgbClr val="CFD7C7"/>
        </a:accent5>
        <a:accent6>
          <a:srgbClr val="DC943F"/>
        </a:accent6>
        <a:hlink>
          <a:srgbClr val="8E58B6"/>
        </a:hlink>
        <a:folHlink>
          <a:srgbClr val="7F6F6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4_Бумажная">
  <a:themeElements>
    <a:clrScheme name="4_Бумажная 1">
      <a:dk1>
        <a:srgbClr val="444D26"/>
      </a:dk1>
      <a:lt1>
        <a:srgbClr val="FFFFFF"/>
      </a:lt1>
      <a:dk2>
        <a:srgbClr val="000000"/>
      </a:dk2>
      <a:lt2>
        <a:srgbClr val="FEFAC9"/>
      </a:lt2>
      <a:accent1>
        <a:srgbClr val="A5B592"/>
      </a:accent1>
      <a:accent2>
        <a:srgbClr val="F3A447"/>
      </a:accent2>
      <a:accent3>
        <a:srgbClr val="AAAAAA"/>
      </a:accent3>
      <a:accent4>
        <a:srgbClr val="DADADA"/>
      </a:accent4>
      <a:accent5>
        <a:srgbClr val="CFD7C7"/>
      </a:accent5>
      <a:accent6>
        <a:srgbClr val="DC943F"/>
      </a:accent6>
      <a:hlink>
        <a:srgbClr val="8E58B6"/>
      </a:hlink>
      <a:folHlink>
        <a:srgbClr val="7F6F6F"/>
      </a:folHlink>
    </a:clrScheme>
    <a:fontScheme name="4_Бумажная">
      <a:majorFont>
        <a:latin typeface="Constantia"/>
        <a:ea typeface=""/>
        <a:cs typeface=""/>
      </a:majorFont>
      <a:minorFont>
        <a:latin typeface="Constanti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Бумажная 1">
        <a:dk1>
          <a:srgbClr val="444D26"/>
        </a:dk1>
        <a:lt1>
          <a:srgbClr val="FFFFFF"/>
        </a:lt1>
        <a:dk2>
          <a:srgbClr val="000000"/>
        </a:dk2>
        <a:lt2>
          <a:srgbClr val="FEFAC9"/>
        </a:lt2>
        <a:accent1>
          <a:srgbClr val="A5B592"/>
        </a:accent1>
        <a:accent2>
          <a:srgbClr val="F3A447"/>
        </a:accent2>
        <a:accent3>
          <a:srgbClr val="AAAAAA"/>
        </a:accent3>
        <a:accent4>
          <a:srgbClr val="DADADA"/>
        </a:accent4>
        <a:accent5>
          <a:srgbClr val="CFD7C7"/>
        </a:accent5>
        <a:accent6>
          <a:srgbClr val="DC943F"/>
        </a:accent6>
        <a:hlink>
          <a:srgbClr val="8E58B6"/>
        </a:hlink>
        <a:folHlink>
          <a:srgbClr val="7F6F6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5_Бумажная">
  <a:themeElements>
    <a:clrScheme name="5_Бумажная 1">
      <a:dk1>
        <a:srgbClr val="444D26"/>
      </a:dk1>
      <a:lt1>
        <a:srgbClr val="FFFFFF"/>
      </a:lt1>
      <a:dk2>
        <a:srgbClr val="000000"/>
      </a:dk2>
      <a:lt2>
        <a:srgbClr val="FEFAC9"/>
      </a:lt2>
      <a:accent1>
        <a:srgbClr val="A5B592"/>
      </a:accent1>
      <a:accent2>
        <a:srgbClr val="F3A447"/>
      </a:accent2>
      <a:accent3>
        <a:srgbClr val="AAAAAA"/>
      </a:accent3>
      <a:accent4>
        <a:srgbClr val="DADADA"/>
      </a:accent4>
      <a:accent5>
        <a:srgbClr val="CFD7C7"/>
      </a:accent5>
      <a:accent6>
        <a:srgbClr val="DC943F"/>
      </a:accent6>
      <a:hlink>
        <a:srgbClr val="8E58B6"/>
      </a:hlink>
      <a:folHlink>
        <a:srgbClr val="7F6F6F"/>
      </a:folHlink>
    </a:clrScheme>
    <a:fontScheme name="5_Бумажная">
      <a:majorFont>
        <a:latin typeface="Constantia"/>
        <a:ea typeface=""/>
        <a:cs typeface=""/>
      </a:majorFont>
      <a:minorFont>
        <a:latin typeface="Constanti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Бумажная 1">
        <a:dk1>
          <a:srgbClr val="444D26"/>
        </a:dk1>
        <a:lt1>
          <a:srgbClr val="FFFFFF"/>
        </a:lt1>
        <a:dk2>
          <a:srgbClr val="000000"/>
        </a:dk2>
        <a:lt2>
          <a:srgbClr val="FEFAC9"/>
        </a:lt2>
        <a:accent1>
          <a:srgbClr val="A5B592"/>
        </a:accent1>
        <a:accent2>
          <a:srgbClr val="F3A447"/>
        </a:accent2>
        <a:accent3>
          <a:srgbClr val="AAAAAA"/>
        </a:accent3>
        <a:accent4>
          <a:srgbClr val="DADADA"/>
        </a:accent4>
        <a:accent5>
          <a:srgbClr val="CFD7C7"/>
        </a:accent5>
        <a:accent6>
          <a:srgbClr val="DC943F"/>
        </a:accent6>
        <a:hlink>
          <a:srgbClr val="8E58B6"/>
        </a:hlink>
        <a:folHlink>
          <a:srgbClr val="7F6F6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6_Бумажная">
  <a:themeElements>
    <a:clrScheme name="6_Бумажная 1">
      <a:dk1>
        <a:srgbClr val="444D26"/>
      </a:dk1>
      <a:lt1>
        <a:srgbClr val="FFFFFF"/>
      </a:lt1>
      <a:dk2>
        <a:srgbClr val="000000"/>
      </a:dk2>
      <a:lt2>
        <a:srgbClr val="FEFAC9"/>
      </a:lt2>
      <a:accent1>
        <a:srgbClr val="A5B592"/>
      </a:accent1>
      <a:accent2>
        <a:srgbClr val="F3A447"/>
      </a:accent2>
      <a:accent3>
        <a:srgbClr val="AAAAAA"/>
      </a:accent3>
      <a:accent4>
        <a:srgbClr val="DADADA"/>
      </a:accent4>
      <a:accent5>
        <a:srgbClr val="CFD7C7"/>
      </a:accent5>
      <a:accent6>
        <a:srgbClr val="DC943F"/>
      </a:accent6>
      <a:hlink>
        <a:srgbClr val="8E58B6"/>
      </a:hlink>
      <a:folHlink>
        <a:srgbClr val="7F6F6F"/>
      </a:folHlink>
    </a:clrScheme>
    <a:fontScheme name="6_Бумажная">
      <a:majorFont>
        <a:latin typeface="Constantia"/>
        <a:ea typeface=""/>
        <a:cs typeface=""/>
      </a:majorFont>
      <a:minorFont>
        <a:latin typeface="Constanti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Бумажная 1">
        <a:dk1>
          <a:srgbClr val="444D26"/>
        </a:dk1>
        <a:lt1>
          <a:srgbClr val="FFFFFF"/>
        </a:lt1>
        <a:dk2>
          <a:srgbClr val="000000"/>
        </a:dk2>
        <a:lt2>
          <a:srgbClr val="FEFAC9"/>
        </a:lt2>
        <a:accent1>
          <a:srgbClr val="A5B592"/>
        </a:accent1>
        <a:accent2>
          <a:srgbClr val="F3A447"/>
        </a:accent2>
        <a:accent3>
          <a:srgbClr val="AAAAAA"/>
        </a:accent3>
        <a:accent4>
          <a:srgbClr val="DADADA"/>
        </a:accent4>
        <a:accent5>
          <a:srgbClr val="CFD7C7"/>
        </a:accent5>
        <a:accent6>
          <a:srgbClr val="DC943F"/>
        </a:accent6>
        <a:hlink>
          <a:srgbClr val="8E58B6"/>
        </a:hlink>
        <a:folHlink>
          <a:srgbClr val="7F6F6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7_Бумажная">
  <a:themeElements>
    <a:clrScheme name="7_Бумажная 1">
      <a:dk1>
        <a:srgbClr val="444D26"/>
      </a:dk1>
      <a:lt1>
        <a:srgbClr val="FFFFFF"/>
      </a:lt1>
      <a:dk2>
        <a:srgbClr val="000000"/>
      </a:dk2>
      <a:lt2>
        <a:srgbClr val="FEFAC9"/>
      </a:lt2>
      <a:accent1>
        <a:srgbClr val="A5B592"/>
      </a:accent1>
      <a:accent2>
        <a:srgbClr val="F3A447"/>
      </a:accent2>
      <a:accent3>
        <a:srgbClr val="AAAAAA"/>
      </a:accent3>
      <a:accent4>
        <a:srgbClr val="DADADA"/>
      </a:accent4>
      <a:accent5>
        <a:srgbClr val="CFD7C7"/>
      </a:accent5>
      <a:accent6>
        <a:srgbClr val="DC943F"/>
      </a:accent6>
      <a:hlink>
        <a:srgbClr val="8E58B6"/>
      </a:hlink>
      <a:folHlink>
        <a:srgbClr val="7F6F6F"/>
      </a:folHlink>
    </a:clrScheme>
    <a:fontScheme name="7_Бумажная">
      <a:majorFont>
        <a:latin typeface="Constantia"/>
        <a:ea typeface=""/>
        <a:cs typeface=""/>
      </a:majorFont>
      <a:minorFont>
        <a:latin typeface="Constanti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Бумажная 1">
        <a:dk1>
          <a:srgbClr val="444D26"/>
        </a:dk1>
        <a:lt1>
          <a:srgbClr val="FFFFFF"/>
        </a:lt1>
        <a:dk2>
          <a:srgbClr val="000000"/>
        </a:dk2>
        <a:lt2>
          <a:srgbClr val="FEFAC9"/>
        </a:lt2>
        <a:accent1>
          <a:srgbClr val="A5B592"/>
        </a:accent1>
        <a:accent2>
          <a:srgbClr val="F3A447"/>
        </a:accent2>
        <a:accent3>
          <a:srgbClr val="AAAAAA"/>
        </a:accent3>
        <a:accent4>
          <a:srgbClr val="DADADA"/>
        </a:accent4>
        <a:accent5>
          <a:srgbClr val="CFD7C7"/>
        </a:accent5>
        <a:accent6>
          <a:srgbClr val="DC943F"/>
        </a:accent6>
        <a:hlink>
          <a:srgbClr val="8E58B6"/>
        </a:hlink>
        <a:folHlink>
          <a:srgbClr val="7F6F6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8_Бумажная">
  <a:themeElements>
    <a:clrScheme name="8_Бумажная 1">
      <a:dk1>
        <a:srgbClr val="444D26"/>
      </a:dk1>
      <a:lt1>
        <a:srgbClr val="FFFFFF"/>
      </a:lt1>
      <a:dk2>
        <a:srgbClr val="000000"/>
      </a:dk2>
      <a:lt2>
        <a:srgbClr val="FEFAC9"/>
      </a:lt2>
      <a:accent1>
        <a:srgbClr val="A5B592"/>
      </a:accent1>
      <a:accent2>
        <a:srgbClr val="F3A447"/>
      </a:accent2>
      <a:accent3>
        <a:srgbClr val="AAAAAA"/>
      </a:accent3>
      <a:accent4>
        <a:srgbClr val="DADADA"/>
      </a:accent4>
      <a:accent5>
        <a:srgbClr val="CFD7C7"/>
      </a:accent5>
      <a:accent6>
        <a:srgbClr val="DC943F"/>
      </a:accent6>
      <a:hlink>
        <a:srgbClr val="8E58B6"/>
      </a:hlink>
      <a:folHlink>
        <a:srgbClr val="7F6F6F"/>
      </a:folHlink>
    </a:clrScheme>
    <a:fontScheme name="8_Бумажная">
      <a:majorFont>
        <a:latin typeface="Constantia"/>
        <a:ea typeface=""/>
        <a:cs typeface=""/>
      </a:majorFont>
      <a:minorFont>
        <a:latin typeface="Constanti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Бумажная 1">
        <a:dk1>
          <a:srgbClr val="444D26"/>
        </a:dk1>
        <a:lt1>
          <a:srgbClr val="FFFFFF"/>
        </a:lt1>
        <a:dk2>
          <a:srgbClr val="000000"/>
        </a:dk2>
        <a:lt2>
          <a:srgbClr val="FEFAC9"/>
        </a:lt2>
        <a:accent1>
          <a:srgbClr val="A5B592"/>
        </a:accent1>
        <a:accent2>
          <a:srgbClr val="F3A447"/>
        </a:accent2>
        <a:accent3>
          <a:srgbClr val="AAAAAA"/>
        </a:accent3>
        <a:accent4>
          <a:srgbClr val="DADADA"/>
        </a:accent4>
        <a:accent5>
          <a:srgbClr val="CFD7C7"/>
        </a:accent5>
        <a:accent6>
          <a:srgbClr val="DC943F"/>
        </a:accent6>
        <a:hlink>
          <a:srgbClr val="8E58B6"/>
        </a:hlink>
        <a:folHlink>
          <a:srgbClr val="7F6F6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6.xml><?xml version="1.0" encoding="utf-8"?>
<a:theme xmlns:a="http://schemas.openxmlformats.org/drawingml/2006/main" name="9_Бумажная">
  <a:themeElements>
    <a:clrScheme name="9_Бумажная 1">
      <a:dk1>
        <a:srgbClr val="444D26"/>
      </a:dk1>
      <a:lt1>
        <a:srgbClr val="FFFFFF"/>
      </a:lt1>
      <a:dk2>
        <a:srgbClr val="000000"/>
      </a:dk2>
      <a:lt2>
        <a:srgbClr val="FEFAC9"/>
      </a:lt2>
      <a:accent1>
        <a:srgbClr val="A5B592"/>
      </a:accent1>
      <a:accent2>
        <a:srgbClr val="F3A447"/>
      </a:accent2>
      <a:accent3>
        <a:srgbClr val="AAAAAA"/>
      </a:accent3>
      <a:accent4>
        <a:srgbClr val="DADADA"/>
      </a:accent4>
      <a:accent5>
        <a:srgbClr val="CFD7C7"/>
      </a:accent5>
      <a:accent6>
        <a:srgbClr val="DC943F"/>
      </a:accent6>
      <a:hlink>
        <a:srgbClr val="8E58B6"/>
      </a:hlink>
      <a:folHlink>
        <a:srgbClr val="7F6F6F"/>
      </a:folHlink>
    </a:clrScheme>
    <a:fontScheme name="9_Бумажная">
      <a:majorFont>
        <a:latin typeface="Constantia"/>
        <a:ea typeface=""/>
        <a:cs typeface=""/>
      </a:majorFont>
      <a:minorFont>
        <a:latin typeface="Constanti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9_Бумажная 1">
        <a:dk1>
          <a:srgbClr val="444D26"/>
        </a:dk1>
        <a:lt1>
          <a:srgbClr val="FFFFFF"/>
        </a:lt1>
        <a:dk2>
          <a:srgbClr val="000000"/>
        </a:dk2>
        <a:lt2>
          <a:srgbClr val="FEFAC9"/>
        </a:lt2>
        <a:accent1>
          <a:srgbClr val="A5B592"/>
        </a:accent1>
        <a:accent2>
          <a:srgbClr val="F3A447"/>
        </a:accent2>
        <a:accent3>
          <a:srgbClr val="AAAAAA"/>
        </a:accent3>
        <a:accent4>
          <a:srgbClr val="DADADA"/>
        </a:accent4>
        <a:accent5>
          <a:srgbClr val="CFD7C7"/>
        </a:accent5>
        <a:accent6>
          <a:srgbClr val="DC943F"/>
        </a:accent6>
        <a:hlink>
          <a:srgbClr val="8E58B6"/>
        </a:hlink>
        <a:folHlink>
          <a:srgbClr val="7F6F6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7.xml><?xml version="1.0" encoding="utf-8"?>
<a:theme xmlns:a="http://schemas.openxmlformats.org/drawingml/2006/main" name="10_Бумажная">
  <a:themeElements>
    <a:clrScheme name="10_Бумажная 1">
      <a:dk1>
        <a:srgbClr val="444D26"/>
      </a:dk1>
      <a:lt1>
        <a:srgbClr val="FFFFFF"/>
      </a:lt1>
      <a:dk2>
        <a:srgbClr val="000000"/>
      </a:dk2>
      <a:lt2>
        <a:srgbClr val="FEFAC9"/>
      </a:lt2>
      <a:accent1>
        <a:srgbClr val="A5B592"/>
      </a:accent1>
      <a:accent2>
        <a:srgbClr val="F3A447"/>
      </a:accent2>
      <a:accent3>
        <a:srgbClr val="AAAAAA"/>
      </a:accent3>
      <a:accent4>
        <a:srgbClr val="DADADA"/>
      </a:accent4>
      <a:accent5>
        <a:srgbClr val="CFD7C7"/>
      </a:accent5>
      <a:accent6>
        <a:srgbClr val="DC943F"/>
      </a:accent6>
      <a:hlink>
        <a:srgbClr val="8E58B6"/>
      </a:hlink>
      <a:folHlink>
        <a:srgbClr val="7F6F6F"/>
      </a:folHlink>
    </a:clrScheme>
    <a:fontScheme name="10_Бумажная">
      <a:majorFont>
        <a:latin typeface="Constantia"/>
        <a:ea typeface=""/>
        <a:cs typeface=""/>
      </a:majorFont>
      <a:minorFont>
        <a:latin typeface="Constanti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_Бумажная 1">
        <a:dk1>
          <a:srgbClr val="444D26"/>
        </a:dk1>
        <a:lt1>
          <a:srgbClr val="FFFFFF"/>
        </a:lt1>
        <a:dk2>
          <a:srgbClr val="000000"/>
        </a:dk2>
        <a:lt2>
          <a:srgbClr val="FEFAC9"/>
        </a:lt2>
        <a:accent1>
          <a:srgbClr val="A5B592"/>
        </a:accent1>
        <a:accent2>
          <a:srgbClr val="F3A447"/>
        </a:accent2>
        <a:accent3>
          <a:srgbClr val="AAAAAA"/>
        </a:accent3>
        <a:accent4>
          <a:srgbClr val="DADADA"/>
        </a:accent4>
        <a:accent5>
          <a:srgbClr val="CFD7C7"/>
        </a:accent5>
        <a:accent6>
          <a:srgbClr val="DC943F"/>
        </a:accent6>
        <a:hlink>
          <a:srgbClr val="8E58B6"/>
        </a:hlink>
        <a:folHlink>
          <a:srgbClr val="7F6F6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8.xml><?xml version="1.0" encoding="utf-8"?>
<a:theme xmlns:a="http://schemas.openxmlformats.org/drawingml/2006/main" name="11_Бумажная">
  <a:themeElements>
    <a:clrScheme name="11_Бумажная 1">
      <a:dk1>
        <a:srgbClr val="444D26"/>
      </a:dk1>
      <a:lt1>
        <a:srgbClr val="FFFFFF"/>
      </a:lt1>
      <a:dk2>
        <a:srgbClr val="000000"/>
      </a:dk2>
      <a:lt2>
        <a:srgbClr val="FEFAC9"/>
      </a:lt2>
      <a:accent1>
        <a:srgbClr val="A5B592"/>
      </a:accent1>
      <a:accent2>
        <a:srgbClr val="F3A447"/>
      </a:accent2>
      <a:accent3>
        <a:srgbClr val="AAAAAA"/>
      </a:accent3>
      <a:accent4>
        <a:srgbClr val="DADADA"/>
      </a:accent4>
      <a:accent5>
        <a:srgbClr val="CFD7C7"/>
      </a:accent5>
      <a:accent6>
        <a:srgbClr val="DC943F"/>
      </a:accent6>
      <a:hlink>
        <a:srgbClr val="8E58B6"/>
      </a:hlink>
      <a:folHlink>
        <a:srgbClr val="7F6F6F"/>
      </a:folHlink>
    </a:clrScheme>
    <a:fontScheme name="11_Бумажная">
      <a:majorFont>
        <a:latin typeface="Constantia"/>
        <a:ea typeface=""/>
        <a:cs typeface=""/>
      </a:majorFont>
      <a:minorFont>
        <a:latin typeface="Constanti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1_Бумажная 1">
        <a:dk1>
          <a:srgbClr val="444D26"/>
        </a:dk1>
        <a:lt1>
          <a:srgbClr val="FFFFFF"/>
        </a:lt1>
        <a:dk2>
          <a:srgbClr val="000000"/>
        </a:dk2>
        <a:lt2>
          <a:srgbClr val="FEFAC9"/>
        </a:lt2>
        <a:accent1>
          <a:srgbClr val="A5B592"/>
        </a:accent1>
        <a:accent2>
          <a:srgbClr val="F3A447"/>
        </a:accent2>
        <a:accent3>
          <a:srgbClr val="AAAAAA"/>
        </a:accent3>
        <a:accent4>
          <a:srgbClr val="DADADA"/>
        </a:accent4>
        <a:accent5>
          <a:srgbClr val="CFD7C7"/>
        </a:accent5>
        <a:accent6>
          <a:srgbClr val="DC943F"/>
        </a:accent6>
        <a:hlink>
          <a:srgbClr val="8E58B6"/>
        </a:hlink>
        <a:folHlink>
          <a:srgbClr val="7F6F6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9.xml><?xml version="1.0" encoding="utf-8"?>
<a:theme xmlns:a="http://schemas.openxmlformats.org/drawingml/2006/main" name="12_Бумажная">
  <a:themeElements>
    <a:clrScheme name="12_Бумажная 1">
      <a:dk1>
        <a:srgbClr val="444D26"/>
      </a:dk1>
      <a:lt1>
        <a:srgbClr val="FFFFFF"/>
      </a:lt1>
      <a:dk2>
        <a:srgbClr val="000000"/>
      </a:dk2>
      <a:lt2>
        <a:srgbClr val="FEFAC9"/>
      </a:lt2>
      <a:accent1>
        <a:srgbClr val="A5B592"/>
      </a:accent1>
      <a:accent2>
        <a:srgbClr val="F3A447"/>
      </a:accent2>
      <a:accent3>
        <a:srgbClr val="AAAAAA"/>
      </a:accent3>
      <a:accent4>
        <a:srgbClr val="DADADA"/>
      </a:accent4>
      <a:accent5>
        <a:srgbClr val="CFD7C7"/>
      </a:accent5>
      <a:accent6>
        <a:srgbClr val="DC943F"/>
      </a:accent6>
      <a:hlink>
        <a:srgbClr val="8E58B6"/>
      </a:hlink>
      <a:folHlink>
        <a:srgbClr val="7F6F6F"/>
      </a:folHlink>
    </a:clrScheme>
    <a:fontScheme name="12_Бумажная">
      <a:majorFont>
        <a:latin typeface="Constantia"/>
        <a:ea typeface=""/>
        <a:cs typeface=""/>
      </a:majorFont>
      <a:minorFont>
        <a:latin typeface="Constanti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2_Бумажная 1">
        <a:dk1>
          <a:srgbClr val="444D26"/>
        </a:dk1>
        <a:lt1>
          <a:srgbClr val="FFFFFF"/>
        </a:lt1>
        <a:dk2>
          <a:srgbClr val="000000"/>
        </a:dk2>
        <a:lt2>
          <a:srgbClr val="FEFAC9"/>
        </a:lt2>
        <a:accent1>
          <a:srgbClr val="A5B592"/>
        </a:accent1>
        <a:accent2>
          <a:srgbClr val="F3A447"/>
        </a:accent2>
        <a:accent3>
          <a:srgbClr val="AAAAAA"/>
        </a:accent3>
        <a:accent4>
          <a:srgbClr val="DADADA"/>
        </a:accent4>
        <a:accent5>
          <a:srgbClr val="CFD7C7"/>
        </a:accent5>
        <a:accent6>
          <a:srgbClr val="DC943F"/>
        </a:accent6>
        <a:hlink>
          <a:srgbClr val="8E58B6"/>
        </a:hlink>
        <a:folHlink>
          <a:srgbClr val="7F6F6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Шаблон оформления «Сине-зеленая пещера»">
  <a:themeElements>
    <a:clrScheme name="Шаблон оформления «Сине-зеленая пещера» 11">
      <a:dk1>
        <a:srgbClr val="005A58"/>
      </a:dk1>
      <a:lt1>
        <a:srgbClr val="FFFFFF"/>
      </a:lt1>
      <a:dk2>
        <a:srgbClr val="33CCCC"/>
      </a:dk2>
      <a:lt2>
        <a:srgbClr val="FFFF99"/>
      </a:lt2>
      <a:accent1>
        <a:srgbClr val="006462"/>
      </a:accent1>
      <a:accent2>
        <a:srgbClr val="6D6FC7"/>
      </a:accent2>
      <a:accent3>
        <a:srgbClr val="ADE2E2"/>
      </a:accent3>
      <a:accent4>
        <a:srgbClr val="DADADA"/>
      </a:accent4>
      <a:accent5>
        <a:srgbClr val="AAB8B7"/>
      </a:accent5>
      <a:accent6>
        <a:srgbClr val="6264B4"/>
      </a:accent6>
      <a:hlink>
        <a:srgbClr val="00FFFF"/>
      </a:hlink>
      <a:folHlink>
        <a:srgbClr val="00FF00"/>
      </a:folHlink>
    </a:clrScheme>
    <a:fontScheme name="Шаблон оформления «Сине-зеленая пещера»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блон оформления «Сине-зеленая пещера»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«Сине-зеленая пещера»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«Сине-зеленая пещера»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«Сине-зеленая пещера»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«Сине-зеленая пещера»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«Сине-зеленая пещера» 6">
        <a:dk1>
          <a:srgbClr val="DCEBE6"/>
        </a:dk1>
        <a:lt1>
          <a:srgbClr val="FFFFFF"/>
        </a:lt1>
        <a:dk2>
          <a:srgbClr val="000000"/>
        </a:dk2>
        <a:lt2>
          <a:srgbClr val="333333"/>
        </a:lt2>
        <a:accent1>
          <a:srgbClr val="3374A1"/>
        </a:accent1>
        <a:accent2>
          <a:srgbClr val="3B2E8A"/>
        </a:accent2>
        <a:accent3>
          <a:srgbClr val="FFFFFF"/>
        </a:accent3>
        <a:accent4>
          <a:srgbClr val="BCC9C4"/>
        </a:accent4>
        <a:accent5>
          <a:srgbClr val="ADBCCD"/>
        </a:accent5>
        <a:accent6>
          <a:srgbClr val="35297D"/>
        </a:accent6>
        <a:hlink>
          <a:srgbClr val="00FFFF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«Сине-зеленая пещера» 7">
        <a:dk1>
          <a:srgbClr val="3E3E5C"/>
        </a:dk1>
        <a:lt1>
          <a:srgbClr val="FFFFFF"/>
        </a:lt1>
        <a:dk2>
          <a:srgbClr val="B9B9D7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D9D9E8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«Сине-зеленая пещера» 8">
        <a:dk1>
          <a:srgbClr val="CCCC99"/>
        </a:dk1>
        <a:lt1>
          <a:srgbClr val="FFFFCC"/>
        </a:lt1>
        <a:dk2>
          <a:srgbClr val="DFD293"/>
        </a:dk2>
        <a:lt2>
          <a:srgbClr val="5C1F00"/>
        </a:lt2>
        <a:accent1>
          <a:srgbClr val="78783C"/>
        </a:accent1>
        <a:accent2>
          <a:srgbClr val="FFFFCC"/>
        </a:accent2>
        <a:accent3>
          <a:srgbClr val="FFFFE2"/>
        </a:accent3>
        <a:accent4>
          <a:srgbClr val="AEAE82"/>
        </a:accent4>
        <a:accent5>
          <a:srgbClr val="BEBEAF"/>
        </a:accent5>
        <a:accent6>
          <a:srgbClr val="E7E7B9"/>
        </a:accent6>
        <a:hlink>
          <a:srgbClr val="9900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«Сине-зеленая пещера» 9">
        <a:dk1>
          <a:srgbClr val="2D2015"/>
        </a:dk1>
        <a:lt1>
          <a:srgbClr val="D2D2D2"/>
        </a:lt1>
        <a:dk2>
          <a:srgbClr val="CCCCA5"/>
        </a:dk2>
        <a:lt2>
          <a:srgbClr val="DFC08D"/>
        </a:lt2>
        <a:accent1>
          <a:srgbClr val="666666"/>
        </a:accent1>
        <a:accent2>
          <a:srgbClr val="0066FF"/>
        </a:accent2>
        <a:accent3>
          <a:srgbClr val="E2E2CF"/>
        </a:accent3>
        <a:accent4>
          <a:srgbClr val="B3B3B3"/>
        </a:accent4>
        <a:accent5>
          <a:srgbClr val="B8B8B8"/>
        </a:accent5>
        <a:accent6>
          <a:srgbClr val="005CE7"/>
        </a:accent6>
        <a:hlink>
          <a:srgbClr val="66CCFF"/>
        </a:hlink>
        <a:folHlink>
          <a:srgbClr val="FAF0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«Сине-зеленая пещера» 10">
        <a:dk1>
          <a:srgbClr val="2D2015"/>
        </a:dk1>
        <a:lt1>
          <a:srgbClr val="D2D2D2"/>
        </a:lt1>
        <a:dk2>
          <a:srgbClr val="73CDFF"/>
        </a:dk2>
        <a:lt2>
          <a:srgbClr val="DFC08D"/>
        </a:lt2>
        <a:accent1>
          <a:srgbClr val="666666"/>
        </a:accent1>
        <a:accent2>
          <a:srgbClr val="0066FF"/>
        </a:accent2>
        <a:accent3>
          <a:srgbClr val="BCE3FF"/>
        </a:accent3>
        <a:accent4>
          <a:srgbClr val="B3B3B3"/>
        </a:accent4>
        <a:accent5>
          <a:srgbClr val="B8B8B8"/>
        </a:accent5>
        <a:accent6>
          <a:srgbClr val="005CE7"/>
        </a:accent6>
        <a:hlink>
          <a:srgbClr val="66CCFF"/>
        </a:hlink>
        <a:folHlink>
          <a:srgbClr val="FAF0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«Сине-зеленая пещера» 11">
        <a:dk1>
          <a:srgbClr val="005A58"/>
        </a:dk1>
        <a:lt1>
          <a:srgbClr val="FFFFFF"/>
        </a:lt1>
        <a:dk2>
          <a:srgbClr val="33CCCC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DE2E2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«Сине-зеленая пещера» 12">
        <a:dk1>
          <a:srgbClr val="003366"/>
        </a:dk1>
        <a:lt1>
          <a:srgbClr val="FFFFFF"/>
        </a:lt1>
        <a:dk2>
          <a:srgbClr val="000066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B8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0.xml><?xml version="1.0" encoding="utf-8"?>
<a:theme xmlns:a="http://schemas.openxmlformats.org/drawingml/2006/main" name="1_Городская">
  <a:themeElements>
    <a:clrScheme name="1_Городская 1">
      <a:dk1>
        <a:srgbClr val="000000"/>
      </a:dk1>
      <a:lt1>
        <a:srgbClr val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FFFFFF"/>
      </a:accent3>
      <a:accent4>
        <a:srgbClr val="000000"/>
      </a:accent4>
      <a:accent5>
        <a:srgbClr val="B3B3C4"/>
      </a:accent5>
      <a:accent6>
        <a:srgbClr val="3C7379"/>
      </a:accent6>
      <a:hlink>
        <a:srgbClr val="67AFBD"/>
      </a:hlink>
      <a:folHlink>
        <a:srgbClr val="C2A874"/>
      </a:folHlink>
    </a:clrScheme>
    <a:fontScheme name="1_Городская">
      <a:majorFont>
        <a:latin typeface="Trebuchet MS"/>
        <a:ea typeface=""/>
        <a:cs typeface=""/>
      </a:majorFont>
      <a:minorFont>
        <a:latin typeface="Georgi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Городская 1">
        <a:dk1>
          <a:srgbClr val="000000"/>
        </a:dk1>
        <a:lt1>
          <a:srgbClr val="FFFFFF"/>
        </a:lt1>
        <a:dk2>
          <a:srgbClr val="424456"/>
        </a:dk2>
        <a:lt2>
          <a:srgbClr val="DEDEDE"/>
        </a:lt2>
        <a:accent1>
          <a:srgbClr val="53548A"/>
        </a:accent1>
        <a:accent2>
          <a:srgbClr val="438086"/>
        </a:accent2>
        <a:accent3>
          <a:srgbClr val="FFFFFF"/>
        </a:accent3>
        <a:accent4>
          <a:srgbClr val="000000"/>
        </a:accent4>
        <a:accent5>
          <a:srgbClr val="B3B3C4"/>
        </a:accent5>
        <a:accent6>
          <a:srgbClr val="3C7379"/>
        </a:accent6>
        <a:hlink>
          <a:srgbClr val="67AFBD"/>
        </a:hlink>
        <a:folHlink>
          <a:srgbClr val="C2A87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1.xml><?xml version="1.0" encoding="utf-8"?>
<a:theme xmlns:a="http://schemas.openxmlformats.org/drawingml/2006/main" name="2_Городская">
  <a:themeElements>
    <a:clrScheme name="2_Городская 1">
      <a:dk1>
        <a:srgbClr val="000000"/>
      </a:dk1>
      <a:lt1>
        <a:srgbClr val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FFFFFF"/>
      </a:accent3>
      <a:accent4>
        <a:srgbClr val="000000"/>
      </a:accent4>
      <a:accent5>
        <a:srgbClr val="B3B3C4"/>
      </a:accent5>
      <a:accent6>
        <a:srgbClr val="3C7379"/>
      </a:accent6>
      <a:hlink>
        <a:srgbClr val="67AFBD"/>
      </a:hlink>
      <a:folHlink>
        <a:srgbClr val="C2A874"/>
      </a:folHlink>
    </a:clrScheme>
    <a:fontScheme name="2_Городская">
      <a:majorFont>
        <a:latin typeface="Trebuchet MS"/>
        <a:ea typeface=""/>
        <a:cs typeface=""/>
      </a:majorFont>
      <a:minorFont>
        <a:latin typeface="Georgi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Городская 1">
        <a:dk1>
          <a:srgbClr val="000000"/>
        </a:dk1>
        <a:lt1>
          <a:srgbClr val="FFFFFF"/>
        </a:lt1>
        <a:dk2>
          <a:srgbClr val="424456"/>
        </a:dk2>
        <a:lt2>
          <a:srgbClr val="DEDEDE"/>
        </a:lt2>
        <a:accent1>
          <a:srgbClr val="53548A"/>
        </a:accent1>
        <a:accent2>
          <a:srgbClr val="438086"/>
        </a:accent2>
        <a:accent3>
          <a:srgbClr val="FFFFFF"/>
        </a:accent3>
        <a:accent4>
          <a:srgbClr val="000000"/>
        </a:accent4>
        <a:accent5>
          <a:srgbClr val="B3B3C4"/>
        </a:accent5>
        <a:accent6>
          <a:srgbClr val="3C7379"/>
        </a:accent6>
        <a:hlink>
          <a:srgbClr val="67AFBD"/>
        </a:hlink>
        <a:folHlink>
          <a:srgbClr val="C2A87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2.xml><?xml version="1.0" encoding="utf-8"?>
<a:theme xmlns:a="http://schemas.openxmlformats.org/drawingml/2006/main" name="3_Городская">
  <a:themeElements>
    <a:clrScheme name="3_Городская 1">
      <a:dk1>
        <a:srgbClr val="000000"/>
      </a:dk1>
      <a:lt1>
        <a:srgbClr val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FFFFFF"/>
      </a:accent3>
      <a:accent4>
        <a:srgbClr val="000000"/>
      </a:accent4>
      <a:accent5>
        <a:srgbClr val="B3B3C4"/>
      </a:accent5>
      <a:accent6>
        <a:srgbClr val="3C7379"/>
      </a:accent6>
      <a:hlink>
        <a:srgbClr val="67AFBD"/>
      </a:hlink>
      <a:folHlink>
        <a:srgbClr val="C2A874"/>
      </a:folHlink>
    </a:clrScheme>
    <a:fontScheme name="3_Городская">
      <a:majorFont>
        <a:latin typeface="Trebuchet MS"/>
        <a:ea typeface=""/>
        <a:cs typeface=""/>
      </a:majorFont>
      <a:minorFont>
        <a:latin typeface="Georgi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Городская 1">
        <a:dk1>
          <a:srgbClr val="000000"/>
        </a:dk1>
        <a:lt1>
          <a:srgbClr val="FFFFFF"/>
        </a:lt1>
        <a:dk2>
          <a:srgbClr val="424456"/>
        </a:dk2>
        <a:lt2>
          <a:srgbClr val="DEDEDE"/>
        </a:lt2>
        <a:accent1>
          <a:srgbClr val="53548A"/>
        </a:accent1>
        <a:accent2>
          <a:srgbClr val="438086"/>
        </a:accent2>
        <a:accent3>
          <a:srgbClr val="FFFFFF"/>
        </a:accent3>
        <a:accent4>
          <a:srgbClr val="000000"/>
        </a:accent4>
        <a:accent5>
          <a:srgbClr val="B3B3C4"/>
        </a:accent5>
        <a:accent6>
          <a:srgbClr val="3C7379"/>
        </a:accent6>
        <a:hlink>
          <a:srgbClr val="67AFBD"/>
        </a:hlink>
        <a:folHlink>
          <a:srgbClr val="C2A87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3.xml><?xml version="1.0" encoding="utf-8"?>
<a:theme xmlns:a="http://schemas.openxmlformats.org/drawingml/2006/main" name="1_Изящная">
  <a:themeElements>
    <a:clrScheme name="1_Изящная 1">
      <a:dk1>
        <a:srgbClr val="000000"/>
      </a:dk1>
      <a:lt1>
        <a:srgbClr val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FFFFFF"/>
      </a:accent3>
      <a:accent4>
        <a:srgbClr val="000000"/>
      </a:accent4>
      <a:accent5>
        <a:srgbClr val="D8AFB9"/>
      </a:accent5>
      <a:accent6>
        <a:srgbClr val="9B5CA9"/>
      </a:accent6>
      <a:hlink>
        <a:srgbClr val="FFDE66"/>
      </a:hlink>
      <a:folHlink>
        <a:srgbClr val="D490C5"/>
      </a:folHlink>
    </a:clrScheme>
    <a:fontScheme name="1_Изящная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Изящная 1">
        <a:dk1>
          <a:srgbClr val="000000"/>
        </a:dk1>
        <a:lt1>
          <a:srgbClr val="FFFFFF"/>
        </a:lt1>
        <a:dk2>
          <a:srgbClr val="B13F9A"/>
        </a:dk2>
        <a:lt2>
          <a:srgbClr val="F4E7ED"/>
        </a:lt2>
        <a:accent1>
          <a:srgbClr val="B83D68"/>
        </a:accent1>
        <a:accent2>
          <a:srgbClr val="AC66BB"/>
        </a:accent2>
        <a:accent3>
          <a:srgbClr val="FFFFFF"/>
        </a:accent3>
        <a:accent4>
          <a:srgbClr val="000000"/>
        </a:accent4>
        <a:accent5>
          <a:srgbClr val="D8AFB9"/>
        </a:accent5>
        <a:accent6>
          <a:srgbClr val="9B5CA9"/>
        </a:accent6>
        <a:hlink>
          <a:srgbClr val="FFDE66"/>
        </a:hlink>
        <a:folHlink>
          <a:srgbClr val="D490C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4.xml><?xml version="1.0" encoding="utf-8"?>
<a:theme xmlns:a="http://schemas.openxmlformats.org/drawingml/2006/main" name="2_Изящная">
  <a:themeElements>
    <a:clrScheme name="2_Изящная 1">
      <a:dk1>
        <a:srgbClr val="000000"/>
      </a:dk1>
      <a:lt1>
        <a:srgbClr val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FFFFFF"/>
      </a:accent3>
      <a:accent4>
        <a:srgbClr val="000000"/>
      </a:accent4>
      <a:accent5>
        <a:srgbClr val="D8AFB9"/>
      </a:accent5>
      <a:accent6>
        <a:srgbClr val="9B5CA9"/>
      </a:accent6>
      <a:hlink>
        <a:srgbClr val="FFDE66"/>
      </a:hlink>
      <a:folHlink>
        <a:srgbClr val="D490C5"/>
      </a:folHlink>
    </a:clrScheme>
    <a:fontScheme name="2_Изящная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Изящная 1">
        <a:dk1>
          <a:srgbClr val="000000"/>
        </a:dk1>
        <a:lt1>
          <a:srgbClr val="FFFFFF"/>
        </a:lt1>
        <a:dk2>
          <a:srgbClr val="B13F9A"/>
        </a:dk2>
        <a:lt2>
          <a:srgbClr val="F4E7ED"/>
        </a:lt2>
        <a:accent1>
          <a:srgbClr val="B83D68"/>
        </a:accent1>
        <a:accent2>
          <a:srgbClr val="AC66BB"/>
        </a:accent2>
        <a:accent3>
          <a:srgbClr val="FFFFFF"/>
        </a:accent3>
        <a:accent4>
          <a:srgbClr val="000000"/>
        </a:accent4>
        <a:accent5>
          <a:srgbClr val="D8AFB9"/>
        </a:accent5>
        <a:accent6>
          <a:srgbClr val="9B5CA9"/>
        </a:accent6>
        <a:hlink>
          <a:srgbClr val="FFDE66"/>
        </a:hlink>
        <a:folHlink>
          <a:srgbClr val="D490C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5.xml><?xml version="1.0" encoding="utf-8"?>
<a:theme xmlns:a="http://schemas.openxmlformats.org/drawingml/2006/main" name="3_Изящная">
  <a:themeElements>
    <a:clrScheme name="3_Изящная 1">
      <a:dk1>
        <a:srgbClr val="B13F9A"/>
      </a:dk1>
      <a:lt1>
        <a:srgbClr val="FFFFFF"/>
      </a:lt1>
      <a:dk2>
        <a:srgbClr val="000000"/>
      </a:dk2>
      <a:lt2>
        <a:srgbClr val="F4E7ED"/>
      </a:lt2>
      <a:accent1>
        <a:srgbClr val="B83D68"/>
      </a:accent1>
      <a:accent2>
        <a:srgbClr val="AC66BB"/>
      </a:accent2>
      <a:accent3>
        <a:srgbClr val="AAAAAA"/>
      </a:accent3>
      <a:accent4>
        <a:srgbClr val="DADADA"/>
      </a:accent4>
      <a:accent5>
        <a:srgbClr val="D8AFB9"/>
      </a:accent5>
      <a:accent6>
        <a:srgbClr val="9B5CA9"/>
      </a:accent6>
      <a:hlink>
        <a:srgbClr val="FFDE66"/>
      </a:hlink>
      <a:folHlink>
        <a:srgbClr val="D490C5"/>
      </a:folHlink>
    </a:clrScheme>
    <a:fontScheme name="3_Изящная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Изящная 1">
        <a:dk1>
          <a:srgbClr val="B13F9A"/>
        </a:dk1>
        <a:lt1>
          <a:srgbClr val="FFFFFF"/>
        </a:lt1>
        <a:dk2>
          <a:srgbClr val="000000"/>
        </a:dk2>
        <a:lt2>
          <a:srgbClr val="F4E7ED"/>
        </a:lt2>
        <a:accent1>
          <a:srgbClr val="B83D68"/>
        </a:accent1>
        <a:accent2>
          <a:srgbClr val="AC66BB"/>
        </a:accent2>
        <a:accent3>
          <a:srgbClr val="AAAAAA"/>
        </a:accent3>
        <a:accent4>
          <a:srgbClr val="DADADA"/>
        </a:accent4>
        <a:accent5>
          <a:srgbClr val="D8AFB9"/>
        </a:accent5>
        <a:accent6>
          <a:srgbClr val="9B5CA9"/>
        </a:accent6>
        <a:hlink>
          <a:srgbClr val="FFDE66"/>
        </a:hlink>
        <a:folHlink>
          <a:srgbClr val="D490C5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6.xml><?xml version="1.0" encoding="utf-8"?>
<a:theme xmlns:a="http://schemas.openxmlformats.org/drawingml/2006/main" name="4_Изящная">
  <a:themeElements>
    <a:clrScheme name="4_Изящная 1">
      <a:dk1>
        <a:srgbClr val="000000"/>
      </a:dk1>
      <a:lt1>
        <a:srgbClr val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FFFFFF"/>
      </a:accent3>
      <a:accent4>
        <a:srgbClr val="000000"/>
      </a:accent4>
      <a:accent5>
        <a:srgbClr val="D8AFB9"/>
      </a:accent5>
      <a:accent6>
        <a:srgbClr val="9B5CA9"/>
      </a:accent6>
      <a:hlink>
        <a:srgbClr val="FFDE66"/>
      </a:hlink>
      <a:folHlink>
        <a:srgbClr val="D490C5"/>
      </a:folHlink>
    </a:clrScheme>
    <a:fontScheme name="4_Изящная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Изящная 1">
        <a:dk1>
          <a:srgbClr val="000000"/>
        </a:dk1>
        <a:lt1>
          <a:srgbClr val="FFFFFF"/>
        </a:lt1>
        <a:dk2>
          <a:srgbClr val="B13F9A"/>
        </a:dk2>
        <a:lt2>
          <a:srgbClr val="F4E7ED"/>
        </a:lt2>
        <a:accent1>
          <a:srgbClr val="B83D68"/>
        </a:accent1>
        <a:accent2>
          <a:srgbClr val="AC66BB"/>
        </a:accent2>
        <a:accent3>
          <a:srgbClr val="FFFFFF"/>
        </a:accent3>
        <a:accent4>
          <a:srgbClr val="000000"/>
        </a:accent4>
        <a:accent5>
          <a:srgbClr val="D8AFB9"/>
        </a:accent5>
        <a:accent6>
          <a:srgbClr val="9B5CA9"/>
        </a:accent6>
        <a:hlink>
          <a:srgbClr val="FFDE66"/>
        </a:hlink>
        <a:folHlink>
          <a:srgbClr val="D490C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7.xml><?xml version="1.0" encoding="utf-8"?>
<a:theme xmlns:a="http://schemas.openxmlformats.org/drawingml/2006/main" name="5_Изящная">
  <a:themeElements>
    <a:clrScheme name="5_Изящная 1">
      <a:dk1>
        <a:srgbClr val="000000"/>
      </a:dk1>
      <a:lt1>
        <a:srgbClr val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FFFFFF"/>
      </a:accent3>
      <a:accent4>
        <a:srgbClr val="000000"/>
      </a:accent4>
      <a:accent5>
        <a:srgbClr val="D8AFB9"/>
      </a:accent5>
      <a:accent6>
        <a:srgbClr val="9B5CA9"/>
      </a:accent6>
      <a:hlink>
        <a:srgbClr val="FFDE66"/>
      </a:hlink>
      <a:folHlink>
        <a:srgbClr val="D490C5"/>
      </a:folHlink>
    </a:clrScheme>
    <a:fontScheme name="5_Изящная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Изящная 1">
        <a:dk1>
          <a:srgbClr val="000000"/>
        </a:dk1>
        <a:lt1>
          <a:srgbClr val="FFFFFF"/>
        </a:lt1>
        <a:dk2>
          <a:srgbClr val="B13F9A"/>
        </a:dk2>
        <a:lt2>
          <a:srgbClr val="F4E7ED"/>
        </a:lt2>
        <a:accent1>
          <a:srgbClr val="B83D68"/>
        </a:accent1>
        <a:accent2>
          <a:srgbClr val="AC66BB"/>
        </a:accent2>
        <a:accent3>
          <a:srgbClr val="FFFFFF"/>
        </a:accent3>
        <a:accent4>
          <a:srgbClr val="000000"/>
        </a:accent4>
        <a:accent5>
          <a:srgbClr val="D8AFB9"/>
        </a:accent5>
        <a:accent6>
          <a:srgbClr val="9B5CA9"/>
        </a:accent6>
        <a:hlink>
          <a:srgbClr val="FFDE66"/>
        </a:hlink>
        <a:folHlink>
          <a:srgbClr val="D490C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8.xml><?xml version="1.0" encoding="utf-8"?>
<a:theme xmlns:a="http://schemas.openxmlformats.org/drawingml/2006/main" name="1_Литейная">
  <a:themeElements>
    <a:clrScheme name="1_Литейная 1">
      <a:dk1>
        <a:srgbClr val="676A55"/>
      </a:dk1>
      <a:lt1>
        <a:srgbClr val="FFFFFF"/>
      </a:lt1>
      <a:dk2>
        <a:srgbClr val="000000"/>
      </a:dk2>
      <a:lt2>
        <a:srgbClr val="EAEBDE"/>
      </a:lt2>
      <a:accent1>
        <a:srgbClr val="72A376"/>
      </a:accent1>
      <a:accent2>
        <a:srgbClr val="B0CCB0"/>
      </a:accent2>
      <a:accent3>
        <a:srgbClr val="AAAAAA"/>
      </a:accent3>
      <a:accent4>
        <a:srgbClr val="DADADA"/>
      </a:accent4>
      <a:accent5>
        <a:srgbClr val="BCCEBD"/>
      </a:accent5>
      <a:accent6>
        <a:srgbClr val="9FB99F"/>
      </a:accent6>
      <a:hlink>
        <a:srgbClr val="DB5353"/>
      </a:hlink>
      <a:folHlink>
        <a:srgbClr val="903638"/>
      </a:folHlink>
    </a:clrScheme>
    <a:fontScheme name="1_Литейная">
      <a:majorFont>
        <a:latin typeface="Cambria"/>
        <a:ea typeface=""/>
        <a:cs typeface=""/>
      </a:majorFont>
      <a:minorFont>
        <a:latin typeface="Cambri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Литейная 1">
        <a:dk1>
          <a:srgbClr val="676A55"/>
        </a:dk1>
        <a:lt1>
          <a:srgbClr val="FFFFFF"/>
        </a:lt1>
        <a:dk2>
          <a:srgbClr val="000000"/>
        </a:dk2>
        <a:lt2>
          <a:srgbClr val="EAEBDE"/>
        </a:lt2>
        <a:accent1>
          <a:srgbClr val="72A376"/>
        </a:accent1>
        <a:accent2>
          <a:srgbClr val="B0CCB0"/>
        </a:accent2>
        <a:accent3>
          <a:srgbClr val="AAAAAA"/>
        </a:accent3>
        <a:accent4>
          <a:srgbClr val="DADADA"/>
        </a:accent4>
        <a:accent5>
          <a:srgbClr val="BCCEBD"/>
        </a:accent5>
        <a:accent6>
          <a:srgbClr val="9FB99F"/>
        </a:accent6>
        <a:hlink>
          <a:srgbClr val="DB5353"/>
        </a:hlink>
        <a:folHlink>
          <a:srgbClr val="903638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9.xml><?xml version="1.0" encoding="utf-8"?>
<a:theme xmlns:a="http://schemas.openxmlformats.org/drawingml/2006/main" name="2_Литейная">
  <a:themeElements>
    <a:clrScheme name="2_Литейная 1">
      <a:dk1>
        <a:srgbClr val="676A55"/>
      </a:dk1>
      <a:lt1>
        <a:srgbClr val="FFFFFF"/>
      </a:lt1>
      <a:dk2>
        <a:srgbClr val="000000"/>
      </a:dk2>
      <a:lt2>
        <a:srgbClr val="EAEBDE"/>
      </a:lt2>
      <a:accent1>
        <a:srgbClr val="72A376"/>
      </a:accent1>
      <a:accent2>
        <a:srgbClr val="B0CCB0"/>
      </a:accent2>
      <a:accent3>
        <a:srgbClr val="AAAAAA"/>
      </a:accent3>
      <a:accent4>
        <a:srgbClr val="DADADA"/>
      </a:accent4>
      <a:accent5>
        <a:srgbClr val="BCCEBD"/>
      </a:accent5>
      <a:accent6>
        <a:srgbClr val="9FB99F"/>
      </a:accent6>
      <a:hlink>
        <a:srgbClr val="DB5353"/>
      </a:hlink>
      <a:folHlink>
        <a:srgbClr val="903638"/>
      </a:folHlink>
    </a:clrScheme>
    <a:fontScheme name="2_Литейная">
      <a:majorFont>
        <a:latin typeface="Cambria"/>
        <a:ea typeface=""/>
        <a:cs typeface=""/>
      </a:majorFont>
      <a:minorFont>
        <a:latin typeface="Cambri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Литейная 1">
        <a:dk1>
          <a:srgbClr val="676A55"/>
        </a:dk1>
        <a:lt1>
          <a:srgbClr val="FFFFFF"/>
        </a:lt1>
        <a:dk2>
          <a:srgbClr val="000000"/>
        </a:dk2>
        <a:lt2>
          <a:srgbClr val="EAEBDE"/>
        </a:lt2>
        <a:accent1>
          <a:srgbClr val="72A376"/>
        </a:accent1>
        <a:accent2>
          <a:srgbClr val="B0CCB0"/>
        </a:accent2>
        <a:accent3>
          <a:srgbClr val="AAAAAA"/>
        </a:accent3>
        <a:accent4>
          <a:srgbClr val="DADADA"/>
        </a:accent4>
        <a:accent5>
          <a:srgbClr val="BCCEBD"/>
        </a:accent5>
        <a:accent6>
          <a:srgbClr val="9FB99F"/>
        </a:accent6>
        <a:hlink>
          <a:srgbClr val="DB5353"/>
        </a:hlink>
        <a:folHlink>
          <a:srgbClr val="903638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Орбита">
  <a:themeElements>
    <a:clrScheme name="Орбита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Орбит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рбита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рбита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0.xml><?xml version="1.0" encoding="utf-8"?>
<a:theme xmlns:a="http://schemas.openxmlformats.org/drawingml/2006/main" name="3_Литейная">
  <a:themeElements>
    <a:clrScheme name="3_Литейная 1">
      <a:dk1>
        <a:srgbClr val="676A55"/>
      </a:dk1>
      <a:lt1>
        <a:srgbClr val="FFFFFF"/>
      </a:lt1>
      <a:dk2>
        <a:srgbClr val="000000"/>
      </a:dk2>
      <a:lt2>
        <a:srgbClr val="EAEBDE"/>
      </a:lt2>
      <a:accent1>
        <a:srgbClr val="72A376"/>
      </a:accent1>
      <a:accent2>
        <a:srgbClr val="B0CCB0"/>
      </a:accent2>
      <a:accent3>
        <a:srgbClr val="AAAAAA"/>
      </a:accent3>
      <a:accent4>
        <a:srgbClr val="DADADA"/>
      </a:accent4>
      <a:accent5>
        <a:srgbClr val="BCCEBD"/>
      </a:accent5>
      <a:accent6>
        <a:srgbClr val="9FB99F"/>
      </a:accent6>
      <a:hlink>
        <a:srgbClr val="DB5353"/>
      </a:hlink>
      <a:folHlink>
        <a:srgbClr val="903638"/>
      </a:folHlink>
    </a:clrScheme>
    <a:fontScheme name="3_Литейная">
      <a:majorFont>
        <a:latin typeface="Cambria"/>
        <a:ea typeface=""/>
        <a:cs typeface=""/>
      </a:majorFont>
      <a:minorFont>
        <a:latin typeface="Cambri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Литейная 1">
        <a:dk1>
          <a:srgbClr val="676A55"/>
        </a:dk1>
        <a:lt1>
          <a:srgbClr val="FFFFFF"/>
        </a:lt1>
        <a:dk2>
          <a:srgbClr val="000000"/>
        </a:dk2>
        <a:lt2>
          <a:srgbClr val="EAEBDE"/>
        </a:lt2>
        <a:accent1>
          <a:srgbClr val="72A376"/>
        </a:accent1>
        <a:accent2>
          <a:srgbClr val="B0CCB0"/>
        </a:accent2>
        <a:accent3>
          <a:srgbClr val="AAAAAA"/>
        </a:accent3>
        <a:accent4>
          <a:srgbClr val="DADADA"/>
        </a:accent4>
        <a:accent5>
          <a:srgbClr val="BCCEBD"/>
        </a:accent5>
        <a:accent6>
          <a:srgbClr val="9FB99F"/>
        </a:accent6>
        <a:hlink>
          <a:srgbClr val="DB5353"/>
        </a:hlink>
        <a:folHlink>
          <a:srgbClr val="903638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1.xml><?xml version="1.0" encoding="utf-8"?>
<a:theme xmlns:a="http://schemas.openxmlformats.org/drawingml/2006/main" name="4_Литейная">
  <a:themeElements>
    <a:clrScheme name="4_Литейная 1">
      <a:dk1>
        <a:srgbClr val="676A55"/>
      </a:dk1>
      <a:lt1>
        <a:srgbClr val="FFFFFF"/>
      </a:lt1>
      <a:dk2>
        <a:srgbClr val="000000"/>
      </a:dk2>
      <a:lt2>
        <a:srgbClr val="EAEBDE"/>
      </a:lt2>
      <a:accent1>
        <a:srgbClr val="72A376"/>
      </a:accent1>
      <a:accent2>
        <a:srgbClr val="B0CCB0"/>
      </a:accent2>
      <a:accent3>
        <a:srgbClr val="AAAAAA"/>
      </a:accent3>
      <a:accent4>
        <a:srgbClr val="DADADA"/>
      </a:accent4>
      <a:accent5>
        <a:srgbClr val="BCCEBD"/>
      </a:accent5>
      <a:accent6>
        <a:srgbClr val="9FB99F"/>
      </a:accent6>
      <a:hlink>
        <a:srgbClr val="DB5353"/>
      </a:hlink>
      <a:folHlink>
        <a:srgbClr val="903638"/>
      </a:folHlink>
    </a:clrScheme>
    <a:fontScheme name="4_Литейная">
      <a:majorFont>
        <a:latin typeface="Cambria"/>
        <a:ea typeface=""/>
        <a:cs typeface=""/>
      </a:majorFont>
      <a:minorFont>
        <a:latin typeface="Cambri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Литейная 1">
        <a:dk1>
          <a:srgbClr val="676A55"/>
        </a:dk1>
        <a:lt1>
          <a:srgbClr val="FFFFFF"/>
        </a:lt1>
        <a:dk2>
          <a:srgbClr val="000000"/>
        </a:dk2>
        <a:lt2>
          <a:srgbClr val="EAEBDE"/>
        </a:lt2>
        <a:accent1>
          <a:srgbClr val="72A376"/>
        </a:accent1>
        <a:accent2>
          <a:srgbClr val="B0CCB0"/>
        </a:accent2>
        <a:accent3>
          <a:srgbClr val="AAAAAA"/>
        </a:accent3>
        <a:accent4>
          <a:srgbClr val="DADADA"/>
        </a:accent4>
        <a:accent5>
          <a:srgbClr val="BCCEBD"/>
        </a:accent5>
        <a:accent6>
          <a:srgbClr val="9FB99F"/>
        </a:accent6>
        <a:hlink>
          <a:srgbClr val="DB5353"/>
        </a:hlink>
        <a:folHlink>
          <a:srgbClr val="903638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2.xml><?xml version="1.0" encoding="utf-8"?>
<a:theme xmlns:a="http://schemas.openxmlformats.org/drawingml/2006/main" name="5_Литейная">
  <a:themeElements>
    <a:clrScheme name="5_Литейная 1">
      <a:dk1>
        <a:srgbClr val="676A55"/>
      </a:dk1>
      <a:lt1>
        <a:srgbClr val="FFFFFF"/>
      </a:lt1>
      <a:dk2>
        <a:srgbClr val="000000"/>
      </a:dk2>
      <a:lt2>
        <a:srgbClr val="EAEBDE"/>
      </a:lt2>
      <a:accent1>
        <a:srgbClr val="72A376"/>
      </a:accent1>
      <a:accent2>
        <a:srgbClr val="B0CCB0"/>
      </a:accent2>
      <a:accent3>
        <a:srgbClr val="AAAAAA"/>
      </a:accent3>
      <a:accent4>
        <a:srgbClr val="DADADA"/>
      </a:accent4>
      <a:accent5>
        <a:srgbClr val="BCCEBD"/>
      </a:accent5>
      <a:accent6>
        <a:srgbClr val="9FB99F"/>
      </a:accent6>
      <a:hlink>
        <a:srgbClr val="DB5353"/>
      </a:hlink>
      <a:folHlink>
        <a:srgbClr val="903638"/>
      </a:folHlink>
    </a:clrScheme>
    <a:fontScheme name="5_Литейная">
      <a:majorFont>
        <a:latin typeface="Cambria"/>
        <a:ea typeface=""/>
        <a:cs typeface=""/>
      </a:majorFont>
      <a:minorFont>
        <a:latin typeface="Cambri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Литейная 1">
        <a:dk1>
          <a:srgbClr val="676A55"/>
        </a:dk1>
        <a:lt1>
          <a:srgbClr val="FFFFFF"/>
        </a:lt1>
        <a:dk2>
          <a:srgbClr val="000000"/>
        </a:dk2>
        <a:lt2>
          <a:srgbClr val="EAEBDE"/>
        </a:lt2>
        <a:accent1>
          <a:srgbClr val="72A376"/>
        </a:accent1>
        <a:accent2>
          <a:srgbClr val="B0CCB0"/>
        </a:accent2>
        <a:accent3>
          <a:srgbClr val="AAAAAA"/>
        </a:accent3>
        <a:accent4>
          <a:srgbClr val="DADADA"/>
        </a:accent4>
        <a:accent5>
          <a:srgbClr val="BCCEBD"/>
        </a:accent5>
        <a:accent6>
          <a:srgbClr val="9FB99F"/>
        </a:accent6>
        <a:hlink>
          <a:srgbClr val="DB5353"/>
        </a:hlink>
        <a:folHlink>
          <a:srgbClr val="903638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3.xml><?xml version="1.0" encoding="utf-8"?>
<a:theme xmlns:a="http://schemas.openxmlformats.org/drawingml/2006/main" name="6_Литейная">
  <a:themeElements>
    <a:clrScheme name="6_Литейная 1">
      <a:dk1>
        <a:srgbClr val="676A55"/>
      </a:dk1>
      <a:lt1>
        <a:srgbClr val="FFFFFF"/>
      </a:lt1>
      <a:dk2>
        <a:srgbClr val="000000"/>
      </a:dk2>
      <a:lt2>
        <a:srgbClr val="EAEBDE"/>
      </a:lt2>
      <a:accent1>
        <a:srgbClr val="72A376"/>
      </a:accent1>
      <a:accent2>
        <a:srgbClr val="B0CCB0"/>
      </a:accent2>
      <a:accent3>
        <a:srgbClr val="AAAAAA"/>
      </a:accent3>
      <a:accent4>
        <a:srgbClr val="DADADA"/>
      </a:accent4>
      <a:accent5>
        <a:srgbClr val="BCCEBD"/>
      </a:accent5>
      <a:accent6>
        <a:srgbClr val="9FB99F"/>
      </a:accent6>
      <a:hlink>
        <a:srgbClr val="DB5353"/>
      </a:hlink>
      <a:folHlink>
        <a:srgbClr val="903638"/>
      </a:folHlink>
    </a:clrScheme>
    <a:fontScheme name="6_Литейная">
      <a:majorFont>
        <a:latin typeface="Cambria"/>
        <a:ea typeface=""/>
        <a:cs typeface=""/>
      </a:majorFont>
      <a:minorFont>
        <a:latin typeface="Cambri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Литейная 1">
        <a:dk1>
          <a:srgbClr val="676A55"/>
        </a:dk1>
        <a:lt1>
          <a:srgbClr val="FFFFFF"/>
        </a:lt1>
        <a:dk2>
          <a:srgbClr val="000000"/>
        </a:dk2>
        <a:lt2>
          <a:srgbClr val="EAEBDE"/>
        </a:lt2>
        <a:accent1>
          <a:srgbClr val="72A376"/>
        </a:accent1>
        <a:accent2>
          <a:srgbClr val="B0CCB0"/>
        </a:accent2>
        <a:accent3>
          <a:srgbClr val="AAAAAA"/>
        </a:accent3>
        <a:accent4>
          <a:srgbClr val="DADADA"/>
        </a:accent4>
        <a:accent5>
          <a:srgbClr val="BCCEBD"/>
        </a:accent5>
        <a:accent6>
          <a:srgbClr val="9FB99F"/>
        </a:accent6>
        <a:hlink>
          <a:srgbClr val="DB5353"/>
        </a:hlink>
        <a:folHlink>
          <a:srgbClr val="903638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4.xml><?xml version="1.0" encoding="utf-8"?>
<a:theme xmlns:a="http://schemas.openxmlformats.org/drawingml/2006/main" name="7_Литейная">
  <a:themeElements>
    <a:clrScheme name="7_Литейная 1">
      <a:dk1>
        <a:srgbClr val="676A55"/>
      </a:dk1>
      <a:lt1>
        <a:srgbClr val="FFFFFF"/>
      </a:lt1>
      <a:dk2>
        <a:srgbClr val="000000"/>
      </a:dk2>
      <a:lt2>
        <a:srgbClr val="EAEBDE"/>
      </a:lt2>
      <a:accent1>
        <a:srgbClr val="72A376"/>
      </a:accent1>
      <a:accent2>
        <a:srgbClr val="B0CCB0"/>
      </a:accent2>
      <a:accent3>
        <a:srgbClr val="AAAAAA"/>
      </a:accent3>
      <a:accent4>
        <a:srgbClr val="DADADA"/>
      </a:accent4>
      <a:accent5>
        <a:srgbClr val="BCCEBD"/>
      </a:accent5>
      <a:accent6>
        <a:srgbClr val="9FB99F"/>
      </a:accent6>
      <a:hlink>
        <a:srgbClr val="DB5353"/>
      </a:hlink>
      <a:folHlink>
        <a:srgbClr val="903638"/>
      </a:folHlink>
    </a:clrScheme>
    <a:fontScheme name="7_Литейная">
      <a:majorFont>
        <a:latin typeface="Cambria"/>
        <a:ea typeface=""/>
        <a:cs typeface=""/>
      </a:majorFont>
      <a:minorFont>
        <a:latin typeface="Cambri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Литейная 1">
        <a:dk1>
          <a:srgbClr val="676A55"/>
        </a:dk1>
        <a:lt1>
          <a:srgbClr val="FFFFFF"/>
        </a:lt1>
        <a:dk2>
          <a:srgbClr val="000000"/>
        </a:dk2>
        <a:lt2>
          <a:srgbClr val="EAEBDE"/>
        </a:lt2>
        <a:accent1>
          <a:srgbClr val="72A376"/>
        </a:accent1>
        <a:accent2>
          <a:srgbClr val="B0CCB0"/>
        </a:accent2>
        <a:accent3>
          <a:srgbClr val="AAAAAA"/>
        </a:accent3>
        <a:accent4>
          <a:srgbClr val="DADADA"/>
        </a:accent4>
        <a:accent5>
          <a:srgbClr val="BCCEBD"/>
        </a:accent5>
        <a:accent6>
          <a:srgbClr val="9FB99F"/>
        </a:accent6>
        <a:hlink>
          <a:srgbClr val="DB5353"/>
        </a:hlink>
        <a:folHlink>
          <a:srgbClr val="903638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5.xml><?xml version="1.0" encoding="utf-8"?>
<a:theme xmlns:a="http://schemas.openxmlformats.org/drawingml/2006/main" name="8_Литейная">
  <a:themeElements>
    <a:clrScheme name="8_Литейная 1">
      <a:dk1>
        <a:srgbClr val="676A55"/>
      </a:dk1>
      <a:lt1>
        <a:srgbClr val="FFFFFF"/>
      </a:lt1>
      <a:dk2>
        <a:srgbClr val="000000"/>
      </a:dk2>
      <a:lt2>
        <a:srgbClr val="EAEBDE"/>
      </a:lt2>
      <a:accent1>
        <a:srgbClr val="72A376"/>
      </a:accent1>
      <a:accent2>
        <a:srgbClr val="B0CCB0"/>
      </a:accent2>
      <a:accent3>
        <a:srgbClr val="AAAAAA"/>
      </a:accent3>
      <a:accent4>
        <a:srgbClr val="DADADA"/>
      </a:accent4>
      <a:accent5>
        <a:srgbClr val="BCCEBD"/>
      </a:accent5>
      <a:accent6>
        <a:srgbClr val="9FB99F"/>
      </a:accent6>
      <a:hlink>
        <a:srgbClr val="DB5353"/>
      </a:hlink>
      <a:folHlink>
        <a:srgbClr val="903638"/>
      </a:folHlink>
    </a:clrScheme>
    <a:fontScheme name="8_Литейная">
      <a:majorFont>
        <a:latin typeface="Cambria"/>
        <a:ea typeface=""/>
        <a:cs typeface=""/>
      </a:majorFont>
      <a:minorFont>
        <a:latin typeface="Cambri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Литейная 1">
        <a:dk1>
          <a:srgbClr val="676A55"/>
        </a:dk1>
        <a:lt1>
          <a:srgbClr val="FFFFFF"/>
        </a:lt1>
        <a:dk2>
          <a:srgbClr val="000000"/>
        </a:dk2>
        <a:lt2>
          <a:srgbClr val="EAEBDE"/>
        </a:lt2>
        <a:accent1>
          <a:srgbClr val="72A376"/>
        </a:accent1>
        <a:accent2>
          <a:srgbClr val="B0CCB0"/>
        </a:accent2>
        <a:accent3>
          <a:srgbClr val="AAAAAA"/>
        </a:accent3>
        <a:accent4>
          <a:srgbClr val="DADADA"/>
        </a:accent4>
        <a:accent5>
          <a:srgbClr val="BCCEBD"/>
        </a:accent5>
        <a:accent6>
          <a:srgbClr val="9FB99F"/>
        </a:accent6>
        <a:hlink>
          <a:srgbClr val="DB5353"/>
        </a:hlink>
        <a:folHlink>
          <a:srgbClr val="903638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6.xml><?xml version="1.0" encoding="utf-8"?>
<a:theme xmlns:a="http://schemas.openxmlformats.org/drawingml/2006/main" name="1_Метро">
  <a:themeElements>
    <a:clrScheme name="1_Метро 1">
      <a:dk1>
        <a:srgbClr val="4E5B6F"/>
      </a:dk1>
      <a:lt1>
        <a:srgbClr val="FFFFFF"/>
      </a:lt1>
      <a:dk2>
        <a:srgbClr val="000000"/>
      </a:dk2>
      <a:lt2>
        <a:srgbClr val="D6ECFF"/>
      </a:lt2>
      <a:accent1>
        <a:srgbClr val="7FD13B"/>
      </a:accent1>
      <a:accent2>
        <a:srgbClr val="EA157A"/>
      </a:accent2>
      <a:accent3>
        <a:srgbClr val="AAAAAA"/>
      </a:accent3>
      <a:accent4>
        <a:srgbClr val="DADADA"/>
      </a:accent4>
      <a:accent5>
        <a:srgbClr val="C0E5AF"/>
      </a:accent5>
      <a:accent6>
        <a:srgbClr val="D4126E"/>
      </a:accent6>
      <a:hlink>
        <a:srgbClr val="EB8803"/>
      </a:hlink>
      <a:folHlink>
        <a:srgbClr val="5F7791"/>
      </a:folHlink>
    </a:clrScheme>
    <a:fontScheme name="1_Метро">
      <a:majorFont>
        <a:latin typeface="Consolas"/>
        <a:ea typeface=""/>
        <a:cs typeface=""/>
      </a:majorFont>
      <a:minorFont>
        <a:latin typeface="Corbe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Метро 1">
        <a:dk1>
          <a:srgbClr val="4E5B6F"/>
        </a:dk1>
        <a:lt1>
          <a:srgbClr val="FFFFFF"/>
        </a:lt1>
        <a:dk2>
          <a:srgbClr val="000000"/>
        </a:dk2>
        <a:lt2>
          <a:srgbClr val="D6ECFF"/>
        </a:lt2>
        <a:accent1>
          <a:srgbClr val="7FD13B"/>
        </a:accent1>
        <a:accent2>
          <a:srgbClr val="EA157A"/>
        </a:accent2>
        <a:accent3>
          <a:srgbClr val="AAAAAA"/>
        </a:accent3>
        <a:accent4>
          <a:srgbClr val="DADADA"/>
        </a:accent4>
        <a:accent5>
          <a:srgbClr val="C0E5AF"/>
        </a:accent5>
        <a:accent6>
          <a:srgbClr val="D4126E"/>
        </a:accent6>
        <a:hlink>
          <a:srgbClr val="EB8803"/>
        </a:hlink>
        <a:folHlink>
          <a:srgbClr val="5F779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7.xml><?xml version="1.0" encoding="utf-8"?>
<a:theme xmlns:a="http://schemas.openxmlformats.org/drawingml/2006/main" name="2_Метро">
  <a:themeElements>
    <a:clrScheme name="2_Метро 1">
      <a:dk1>
        <a:srgbClr val="4E5B6F"/>
      </a:dk1>
      <a:lt1>
        <a:srgbClr val="FFFFFF"/>
      </a:lt1>
      <a:dk2>
        <a:srgbClr val="000000"/>
      </a:dk2>
      <a:lt2>
        <a:srgbClr val="D6ECFF"/>
      </a:lt2>
      <a:accent1>
        <a:srgbClr val="7FD13B"/>
      </a:accent1>
      <a:accent2>
        <a:srgbClr val="EA157A"/>
      </a:accent2>
      <a:accent3>
        <a:srgbClr val="AAAAAA"/>
      </a:accent3>
      <a:accent4>
        <a:srgbClr val="DADADA"/>
      </a:accent4>
      <a:accent5>
        <a:srgbClr val="C0E5AF"/>
      </a:accent5>
      <a:accent6>
        <a:srgbClr val="D4126E"/>
      </a:accent6>
      <a:hlink>
        <a:srgbClr val="EB8803"/>
      </a:hlink>
      <a:folHlink>
        <a:srgbClr val="5F7791"/>
      </a:folHlink>
    </a:clrScheme>
    <a:fontScheme name="2_Метро">
      <a:majorFont>
        <a:latin typeface="Consolas"/>
        <a:ea typeface=""/>
        <a:cs typeface=""/>
      </a:majorFont>
      <a:minorFont>
        <a:latin typeface="Corbe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Метро 1">
        <a:dk1>
          <a:srgbClr val="4E5B6F"/>
        </a:dk1>
        <a:lt1>
          <a:srgbClr val="FFFFFF"/>
        </a:lt1>
        <a:dk2>
          <a:srgbClr val="000000"/>
        </a:dk2>
        <a:lt2>
          <a:srgbClr val="D6ECFF"/>
        </a:lt2>
        <a:accent1>
          <a:srgbClr val="7FD13B"/>
        </a:accent1>
        <a:accent2>
          <a:srgbClr val="EA157A"/>
        </a:accent2>
        <a:accent3>
          <a:srgbClr val="AAAAAA"/>
        </a:accent3>
        <a:accent4>
          <a:srgbClr val="DADADA"/>
        </a:accent4>
        <a:accent5>
          <a:srgbClr val="C0E5AF"/>
        </a:accent5>
        <a:accent6>
          <a:srgbClr val="D4126E"/>
        </a:accent6>
        <a:hlink>
          <a:srgbClr val="EB8803"/>
        </a:hlink>
        <a:folHlink>
          <a:srgbClr val="5F779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8.xml><?xml version="1.0" encoding="utf-8"?>
<a:theme xmlns:a="http://schemas.openxmlformats.org/drawingml/2006/main" name="3_Метро">
  <a:themeElements>
    <a:clrScheme name="3_Метро 1">
      <a:dk1>
        <a:srgbClr val="4E5B6F"/>
      </a:dk1>
      <a:lt1>
        <a:srgbClr val="FFFFFF"/>
      </a:lt1>
      <a:dk2>
        <a:srgbClr val="000000"/>
      </a:dk2>
      <a:lt2>
        <a:srgbClr val="D6ECFF"/>
      </a:lt2>
      <a:accent1>
        <a:srgbClr val="7FD13B"/>
      </a:accent1>
      <a:accent2>
        <a:srgbClr val="EA157A"/>
      </a:accent2>
      <a:accent3>
        <a:srgbClr val="AAAAAA"/>
      </a:accent3>
      <a:accent4>
        <a:srgbClr val="DADADA"/>
      </a:accent4>
      <a:accent5>
        <a:srgbClr val="C0E5AF"/>
      </a:accent5>
      <a:accent6>
        <a:srgbClr val="D4126E"/>
      </a:accent6>
      <a:hlink>
        <a:srgbClr val="EB8803"/>
      </a:hlink>
      <a:folHlink>
        <a:srgbClr val="5F7791"/>
      </a:folHlink>
    </a:clrScheme>
    <a:fontScheme name="3_Метро">
      <a:majorFont>
        <a:latin typeface="Consolas"/>
        <a:ea typeface=""/>
        <a:cs typeface=""/>
      </a:majorFont>
      <a:minorFont>
        <a:latin typeface="Corbe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Метро 1">
        <a:dk1>
          <a:srgbClr val="4E5B6F"/>
        </a:dk1>
        <a:lt1>
          <a:srgbClr val="FFFFFF"/>
        </a:lt1>
        <a:dk2>
          <a:srgbClr val="000000"/>
        </a:dk2>
        <a:lt2>
          <a:srgbClr val="D6ECFF"/>
        </a:lt2>
        <a:accent1>
          <a:srgbClr val="7FD13B"/>
        </a:accent1>
        <a:accent2>
          <a:srgbClr val="EA157A"/>
        </a:accent2>
        <a:accent3>
          <a:srgbClr val="AAAAAA"/>
        </a:accent3>
        <a:accent4>
          <a:srgbClr val="DADADA"/>
        </a:accent4>
        <a:accent5>
          <a:srgbClr val="C0E5AF"/>
        </a:accent5>
        <a:accent6>
          <a:srgbClr val="D4126E"/>
        </a:accent6>
        <a:hlink>
          <a:srgbClr val="EB8803"/>
        </a:hlink>
        <a:folHlink>
          <a:srgbClr val="5F779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9.xml><?xml version="1.0" encoding="utf-8"?>
<a:theme xmlns:a="http://schemas.openxmlformats.org/drawingml/2006/main" name="4_Метро">
  <a:themeElements>
    <a:clrScheme name="4_Метро 1">
      <a:dk1>
        <a:srgbClr val="4E5B6F"/>
      </a:dk1>
      <a:lt1>
        <a:srgbClr val="FFFFFF"/>
      </a:lt1>
      <a:dk2>
        <a:srgbClr val="000000"/>
      </a:dk2>
      <a:lt2>
        <a:srgbClr val="D6ECFF"/>
      </a:lt2>
      <a:accent1>
        <a:srgbClr val="7FD13B"/>
      </a:accent1>
      <a:accent2>
        <a:srgbClr val="EA157A"/>
      </a:accent2>
      <a:accent3>
        <a:srgbClr val="AAAAAA"/>
      </a:accent3>
      <a:accent4>
        <a:srgbClr val="DADADA"/>
      </a:accent4>
      <a:accent5>
        <a:srgbClr val="C0E5AF"/>
      </a:accent5>
      <a:accent6>
        <a:srgbClr val="D4126E"/>
      </a:accent6>
      <a:hlink>
        <a:srgbClr val="EB8803"/>
      </a:hlink>
      <a:folHlink>
        <a:srgbClr val="5F7791"/>
      </a:folHlink>
    </a:clrScheme>
    <a:fontScheme name="4_Метро">
      <a:majorFont>
        <a:latin typeface="Consolas"/>
        <a:ea typeface=""/>
        <a:cs typeface=""/>
      </a:majorFont>
      <a:minorFont>
        <a:latin typeface="Corbe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Метро 1">
        <a:dk1>
          <a:srgbClr val="4E5B6F"/>
        </a:dk1>
        <a:lt1>
          <a:srgbClr val="FFFFFF"/>
        </a:lt1>
        <a:dk2>
          <a:srgbClr val="000000"/>
        </a:dk2>
        <a:lt2>
          <a:srgbClr val="D6ECFF"/>
        </a:lt2>
        <a:accent1>
          <a:srgbClr val="7FD13B"/>
        </a:accent1>
        <a:accent2>
          <a:srgbClr val="EA157A"/>
        </a:accent2>
        <a:accent3>
          <a:srgbClr val="AAAAAA"/>
        </a:accent3>
        <a:accent4>
          <a:srgbClr val="DADADA"/>
        </a:accent4>
        <a:accent5>
          <a:srgbClr val="C0E5AF"/>
        </a:accent5>
        <a:accent6>
          <a:srgbClr val="D4126E"/>
        </a:accent6>
        <a:hlink>
          <a:srgbClr val="EB8803"/>
        </a:hlink>
        <a:folHlink>
          <a:srgbClr val="5F779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Шаблон схемы книгохранилища">
  <a:themeElements>
    <a:clrScheme name="Шаблон схемы книгохранилища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Шаблон схемы книгохранилища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блон схемы книгохранилища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схемы книгохранилища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схемы книгохранилища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схемы книгохранилища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схемы книгохранилища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схемы книгохранилища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схемы книгохранилища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схемы книгохранилища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схемы книгохранилища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схемы книгохранилища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схемы книгохранилища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схемы книгохранилища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0.xml><?xml version="1.0" encoding="utf-8"?>
<a:theme xmlns:a="http://schemas.openxmlformats.org/drawingml/2006/main" name="5_Метро">
  <a:themeElements>
    <a:clrScheme name="5_Метро 1">
      <a:dk1>
        <a:srgbClr val="4E5B6F"/>
      </a:dk1>
      <a:lt1>
        <a:srgbClr val="FFFFFF"/>
      </a:lt1>
      <a:dk2>
        <a:srgbClr val="000000"/>
      </a:dk2>
      <a:lt2>
        <a:srgbClr val="D6ECFF"/>
      </a:lt2>
      <a:accent1>
        <a:srgbClr val="7FD13B"/>
      </a:accent1>
      <a:accent2>
        <a:srgbClr val="EA157A"/>
      </a:accent2>
      <a:accent3>
        <a:srgbClr val="AAAAAA"/>
      </a:accent3>
      <a:accent4>
        <a:srgbClr val="DADADA"/>
      </a:accent4>
      <a:accent5>
        <a:srgbClr val="C0E5AF"/>
      </a:accent5>
      <a:accent6>
        <a:srgbClr val="D4126E"/>
      </a:accent6>
      <a:hlink>
        <a:srgbClr val="EB8803"/>
      </a:hlink>
      <a:folHlink>
        <a:srgbClr val="5F7791"/>
      </a:folHlink>
    </a:clrScheme>
    <a:fontScheme name="5_Метро">
      <a:majorFont>
        <a:latin typeface="Consolas"/>
        <a:ea typeface=""/>
        <a:cs typeface=""/>
      </a:majorFont>
      <a:minorFont>
        <a:latin typeface="Corbe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Метро 1">
        <a:dk1>
          <a:srgbClr val="4E5B6F"/>
        </a:dk1>
        <a:lt1>
          <a:srgbClr val="FFFFFF"/>
        </a:lt1>
        <a:dk2>
          <a:srgbClr val="000000"/>
        </a:dk2>
        <a:lt2>
          <a:srgbClr val="D6ECFF"/>
        </a:lt2>
        <a:accent1>
          <a:srgbClr val="7FD13B"/>
        </a:accent1>
        <a:accent2>
          <a:srgbClr val="EA157A"/>
        </a:accent2>
        <a:accent3>
          <a:srgbClr val="AAAAAA"/>
        </a:accent3>
        <a:accent4>
          <a:srgbClr val="DADADA"/>
        </a:accent4>
        <a:accent5>
          <a:srgbClr val="C0E5AF"/>
        </a:accent5>
        <a:accent6>
          <a:srgbClr val="D4126E"/>
        </a:accent6>
        <a:hlink>
          <a:srgbClr val="EB8803"/>
        </a:hlink>
        <a:folHlink>
          <a:srgbClr val="5F779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1.xml><?xml version="1.0" encoding="utf-8"?>
<a:theme xmlns:a="http://schemas.openxmlformats.org/drawingml/2006/main" name="6_Метро">
  <a:themeElements>
    <a:clrScheme name="6_Метро 1">
      <a:dk1>
        <a:srgbClr val="4E5B6F"/>
      </a:dk1>
      <a:lt1>
        <a:srgbClr val="FFFFFF"/>
      </a:lt1>
      <a:dk2>
        <a:srgbClr val="000000"/>
      </a:dk2>
      <a:lt2>
        <a:srgbClr val="D6ECFF"/>
      </a:lt2>
      <a:accent1>
        <a:srgbClr val="7FD13B"/>
      </a:accent1>
      <a:accent2>
        <a:srgbClr val="EA157A"/>
      </a:accent2>
      <a:accent3>
        <a:srgbClr val="AAAAAA"/>
      </a:accent3>
      <a:accent4>
        <a:srgbClr val="DADADA"/>
      </a:accent4>
      <a:accent5>
        <a:srgbClr val="C0E5AF"/>
      </a:accent5>
      <a:accent6>
        <a:srgbClr val="D4126E"/>
      </a:accent6>
      <a:hlink>
        <a:srgbClr val="EB8803"/>
      </a:hlink>
      <a:folHlink>
        <a:srgbClr val="5F7791"/>
      </a:folHlink>
    </a:clrScheme>
    <a:fontScheme name="6_Метро">
      <a:majorFont>
        <a:latin typeface="Consolas"/>
        <a:ea typeface=""/>
        <a:cs typeface=""/>
      </a:majorFont>
      <a:minorFont>
        <a:latin typeface="Corbe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Метро 1">
        <a:dk1>
          <a:srgbClr val="4E5B6F"/>
        </a:dk1>
        <a:lt1>
          <a:srgbClr val="FFFFFF"/>
        </a:lt1>
        <a:dk2>
          <a:srgbClr val="000000"/>
        </a:dk2>
        <a:lt2>
          <a:srgbClr val="D6ECFF"/>
        </a:lt2>
        <a:accent1>
          <a:srgbClr val="7FD13B"/>
        </a:accent1>
        <a:accent2>
          <a:srgbClr val="EA157A"/>
        </a:accent2>
        <a:accent3>
          <a:srgbClr val="AAAAAA"/>
        </a:accent3>
        <a:accent4>
          <a:srgbClr val="DADADA"/>
        </a:accent4>
        <a:accent5>
          <a:srgbClr val="C0E5AF"/>
        </a:accent5>
        <a:accent6>
          <a:srgbClr val="D4126E"/>
        </a:accent6>
        <a:hlink>
          <a:srgbClr val="EB8803"/>
        </a:hlink>
        <a:folHlink>
          <a:srgbClr val="5F779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2.xml><?xml version="1.0" encoding="utf-8"?>
<a:theme xmlns:a="http://schemas.openxmlformats.org/drawingml/2006/main" name="1_Модульная">
  <a:themeElements>
    <a:clrScheme name="1_Модульная 1">
      <a:dk1>
        <a:srgbClr val="5A6378"/>
      </a:dk1>
      <a:lt1>
        <a:srgbClr val="FFFFFF"/>
      </a:lt1>
      <a:dk2>
        <a:srgbClr val="000000"/>
      </a:dk2>
      <a:lt2>
        <a:srgbClr val="D4D4D6"/>
      </a:lt2>
      <a:accent1>
        <a:srgbClr val="F0AD00"/>
      </a:accent1>
      <a:accent2>
        <a:srgbClr val="60B5CC"/>
      </a:accent2>
      <a:accent3>
        <a:srgbClr val="AAAAAA"/>
      </a:accent3>
      <a:accent4>
        <a:srgbClr val="DADADA"/>
      </a:accent4>
      <a:accent5>
        <a:srgbClr val="F6D3AA"/>
      </a:accent5>
      <a:accent6>
        <a:srgbClr val="56A4B9"/>
      </a:accent6>
      <a:hlink>
        <a:srgbClr val="168BBA"/>
      </a:hlink>
      <a:folHlink>
        <a:srgbClr val="680000"/>
      </a:folHlink>
    </a:clrScheme>
    <a:fontScheme name="1_Модульная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Модульная 1">
        <a:dk1>
          <a:srgbClr val="5A6378"/>
        </a:dk1>
        <a:lt1>
          <a:srgbClr val="FFFFFF"/>
        </a:lt1>
        <a:dk2>
          <a:srgbClr val="000000"/>
        </a:dk2>
        <a:lt2>
          <a:srgbClr val="D4D4D6"/>
        </a:lt2>
        <a:accent1>
          <a:srgbClr val="F0AD00"/>
        </a:accent1>
        <a:accent2>
          <a:srgbClr val="60B5CC"/>
        </a:accent2>
        <a:accent3>
          <a:srgbClr val="AAAAAA"/>
        </a:accent3>
        <a:accent4>
          <a:srgbClr val="DADADA"/>
        </a:accent4>
        <a:accent5>
          <a:srgbClr val="F6D3AA"/>
        </a:accent5>
        <a:accent6>
          <a:srgbClr val="56A4B9"/>
        </a:accent6>
        <a:hlink>
          <a:srgbClr val="168BBA"/>
        </a:hlink>
        <a:folHlink>
          <a:srgbClr val="6800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3.xml><?xml version="1.0" encoding="utf-8"?>
<a:theme xmlns:a="http://schemas.openxmlformats.org/drawingml/2006/main" name="2_Модульная">
  <a:themeElements>
    <a:clrScheme name="2_Модульная 1">
      <a:dk1>
        <a:srgbClr val="5A6378"/>
      </a:dk1>
      <a:lt1>
        <a:srgbClr val="FFFFFF"/>
      </a:lt1>
      <a:dk2>
        <a:srgbClr val="000000"/>
      </a:dk2>
      <a:lt2>
        <a:srgbClr val="D4D4D6"/>
      </a:lt2>
      <a:accent1>
        <a:srgbClr val="F0AD00"/>
      </a:accent1>
      <a:accent2>
        <a:srgbClr val="60B5CC"/>
      </a:accent2>
      <a:accent3>
        <a:srgbClr val="AAAAAA"/>
      </a:accent3>
      <a:accent4>
        <a:srgbClr val="DADADA"/>
      </a:accent4>
      <a:accent5>
        <a:srgbClr val="F6D3AA"/>
      </a:accent5>
      <a:accent6>
        <a:srgbClr val="56A4B9"/>
      </a:accent6>
      <a:hlink>
        <a:srgbClr val="168BBA"/>
      </a:hlink>
      <a:folHlink>
        <a:srgbClr val="680000"/>
      </a:folHlink>
    </a:clrScheme>
    <a:fontScheme name="2_Модульная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Модульная 1">
        <a:dk1>
          <a:srgbClr val="5A6378"/>
        </a:dk1>
        <a:lt1>
          <a:srgbClr val="FFFFFF"/>
        </a:lt1>
        <a:dk2>
          <a:srgbClr val="000000"/>
        </a:dk2>
        <a:lt2>
          <a:srgbClr val="D4D4D6"/>
        </a:lt2>
        <a:accent1>
          <a:srgbClr val="F0AD00"/>
        </a:accent1>
        <a:accent2>
          <a:srgbClr val="60B5CC"/>
        </a:accent2>
        <a:accent3>
          <a:srgbClr val="AAAAAA"/>
        </a:accent3>
        <a:accent4>
          <a:srgbClr val="DADADA"/>
        </a:accent4>
        <a:accent5>
          <a:srgbClr val="F6D3AA"/>
        </a:accent5>
        <a:accent6>
          <a:srgbClr val="56A4B9"/>
        </a:accent6>
        <a:hlink>
          <a:srgbClr val="168BBA"/>
        </a:hlink>
        <a:folHlink>
          <a:srgbClr val="6800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4.xml><?xml version="1.0" encoding="utf-8"?>
<a:theme xmlns:a="http://schemas.openxmlformats.org/drawingml/2006/main" name="3_Модульная">
  <a:themeElements>
    <a:clrScheme name="3_Модульная 1">
      <a:dk1>
        <a:srgbClr val="000000"/>
      </a:dk1>
      <a:lt1>
        <a:srgbClr val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FFFFFF"/>
      </a:accent3>
      <a:accent4>
        <a:srgbClr val="000000"/>
      </a:accent4>
      <a:accent5>
        <a:srgbClr val="F6D3AA"/>
      </a:accent5>
      <a:accent6>
        <a:srgbClr val="56A4B9"/>
      </a:accent6>
      <a:hlink>
        <a:srgbClr val="168BBA"/>
      </a:hlink>
      <a:folHlink>
        <a:srgbClr val="680000"/>
      </a:folHlink>
    </a:clrScheme>
    <a:fontScheme name="3_Модульная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Модульная 1">
        <a:dk1>
          <a:srgbClr val="000000"/>
        </a:dk1>
        <a:lt1>
          <a:srgbClr val="FFFFFF"/>
        </a:lt1>
        <a:dk2>
          <a:srgbClr val="5A6378"/>
        </a:dk2>
        <a:lt2>
          <a:srgbClr val="D4D4D6"/>
        </a:lt2>
        <a:accent1>
          <a:srgbClr val="F0AD00"/>
        </a:accent1>
        <a:accent2>
          <a:srgbClr val="60B5CC"/>
        </a:accent2>
        <a:accent3>
          <a:srgbClr val="FFFFFF"/>
        </a:accent3>
        <a:accent4>
          <a:srgbClr val="000000"/>
        </a:accent4>
        <a:accent5>
          <a:srgbClr val="F6D3AA"/>
        </a:accent5>
        <a:accent6>
          <a:srgbClr val="56A4B9"/>
        </a:accent6>
        <a:hlink>
          <a:srgbClr val="168BBA"/>
        </a:hlink>
        <a:folHlink>
          <a:srgbClr val="68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5.xml><?xml version="1.0" encoding="utf-8"?>
<a:theme xmlns:a="http://schemas.openxmlformats.org/drawingml/2006/main" name="4_Модульная">
  <a:themeElements>
    <a:clrScheme name="4_Модульная 1">
      <a:dk1>
        <a:srgbClr val="000000"/>
      </a:dk1>
      <a:lt1>
        <a:srgbClr val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FFFFFF"/>
      </a:accent3>
      <a:accent4>
        <a:srgbClr val="000000"/>
      </a:accent4>
      <a:accent5>
        <a:srgbClr val="F6D3AA"/>
      </a:accent5>
      <a:accent6>
        <a:srgbClr val="56A4B9"/>
      </a:accent6>
      <a:hlink>
        <a:srgbClr val="168BBA"/>
      </a:hlink>
      <a:folHlink>
        <a:srgbClr val="680000"/>
      </a:folHlink>
    </a:clrScheme>
    <a:fontScheme name="4_Модульная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Модульная 1">
        <a:dk1>
          <a:srgbClr val="000000"/>
        </a:dk1>
        <a:lt1>
          <a:srgbClr val="FFFFFF"/>
        </a:lt1>
        <a:dk2>
          <a:srgbClr val="5A6378"/>
        </a:dk2>
        <a:lt2>
          <a:srgbClr val="D4D4D6"/>
        </a:lt2>
        <a:accent1>
          <a:srgbClr val="F0AD00"/>
        </a:accent1>
        <a:accent2>
          <a:srgbClr val="60B5CC"/>
        </a:accent2>
        <a:accent3>
          <a:srgbClr val="FFFFFF"/>
        </a:accent3>
        <a:accent4>
          <a:srgbClr val="000000"/>
        </a:accent4>
        <a:accent5>
          <a:srgbClr val="F6D3AA"/>
        </a:accent5>
        <a:accent6>
          <a:srgbClr val="56A4B9"/>
        </a:accent6>
        <a:hlink>
          <a:srgbClr val="168BBA"/>
        </a:hlink>
        <a:folHlink>
          <a:srgbClr val="68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6.xml><?xml version="1.0" encoding="utf-8"?>
<a:theme xmlns:a="http://schemas.openxmlformats.org/drawingml/2006/main" name="5_Модульная">
  <a:themeElements>
    <a:clrScheme name="5_Модульная 1">
      <a:dk1>
        <a:srgbClr val="000000"/>
      </a:dk1>
      <a:lt1>
        <a:srgbClr val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FFFFFF"/>
      </a:accent3>
      <a:accent4>
        <a:srgbClr val="000000"/>
      </a:accent4>
      <a:accent5>
        <a:srgbClr val="F6D3AA"/>
      </a:accent5>
      <a:accent6>
        <a:srgbClr val="56A4B9"/>
      </a:accent6>
      <a:hlink>
        <a:srgbClr val="168BBA"/>
      </a:hlink>
      <a:folHlink>
        <a:srgbClr val="680000"/>
      </a:folHlink>
    </a:clrScheme>
    <a:fontScheme name="5_Модульная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Модульная 1">
        <a:dk1>
          <a:srgbClr val="000000"/>
        </a:dk1>
        <a:lt1>
          <a:srgbClr val="FFFFFF"/>
        </a:lt1>
        <a:dk2>
          <a:srgbClr val="5A6378"/>
        </a:dk2>
        <a:lt2>
          <a:srgbClr val="D4D4D6"/>
        </a:lt2>
        <a:accent1>
          <a:srgbClr val="F0AD00"/>
        </a:accent1>
        <a:accent2>
          <a:srgbClr val="60B5CC"/>
        </a:accent2>
        <a:accent3>
          <a:srgbClr val="FFFFFF"/>
        </a:accent3>
        <a:accent4>
          <a:srgbClr val="000000"/>
        </a:accent4>
        <a:accent5>
          <a:srgbClr val="F6D3AA"/>
        </a:accent5>
        <a:accent6>
          <a:srgbClr val="56A4B9"/>
        </a:accent6>
        <a:hlink>
          <a:srgbClr val="168BBA"/>
        </a:hlink>
        <a:folHlink>
          <a:srgbClr val="68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7.xml><?xml version="1.0" encoding="utf-8"?>
<a:theme xmlns:a="http://schemas.openxmlformats.org/drawingml/2006/main" name="6_Модульная">
  <a:themeElements>
    <a:clrScheme name="6_Модульная 1">
      <a:dk1>
        <a:srgbClr val="000000"/>
      </a:dk1>
      <a:lt1>
        <a:srgbClr val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FFFFFF"/>
      </a:accent3>
      <a:accent4>
        <a:srgbClr val="000000"/>
      </a:accent4>
      <a:accent5>
        <a:srgbClr val="F6D3AA"/>
      </a:accent5>
      <a:accent6>
        <a:srgbClr val="56A4B9"/>
      </a:accent6>
      <a:hlink>
        <a:srgbClr val="168BBA"/>
      </a:hlink>
      <a:folHlink>
        <a:srgbClr val="680000"/>
      </a:folHlink>
    </a:clrScheme>
    <a:fontScheme name="6_Модульная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Модульная 1">
        <a:dk1>
          <a:srgbClr val="000000"/>
        </a:dk1>
        <a:lt1>
          <a:srgbClr val="FFFFFF"/>
        </a:lt1>
        <a:dk2>
          <a:srgbClr val="5A6378"/>
        </a:dk2>
        <a:lt2>
          <a:srgbClr val="D4D4D6"/>
        </a:lt2>
        <a:accent1>
          <a:srgbClr val="F0AD00"/>
        </a:accent1>
        <a:accent2>
          <a:srgbClr val="60B5CC"/>
        </a:accent2>
        <a:accent3>
          <a:srgbClr val="FFFFFF"/>
        </a:accent3>
        <a:accent4>
          <a:srgbClr val="000000"/>
        </a:accent4>
        <a:accent5>
          <a:srgbClr val="F6D3AA"/>
        </a:accent5>
        <a:accent6>
          <a:srgbClr val="56A4B9"/>
        </a:accent6>
        <a:hlink>
          <a:srgbClr val="168BBA"/>
        </a:hlink>
        <a:folHlink>
          <a:srgbClr val="68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8.xml><?xml version="1.0" encoding="utf-8"?>
<a:theme xmlns:a="http://schemas.openxmlformats.org/drawingml/2006/main" name="1_Обычная">
  <a:themeElements>
    <a:clrScheme name="1_Обычная 1">
      <a:dk1>
        <a:srgbClr val="775F55"/>
      </a:dk1>
      <a:lt1>
        <a:srgbClr val="FFFFFF"/>
      </a:lt1>
      <a:dk2>
        <a:srgbClr val="000000"/>
      </a:dk2>
      <a:lt2>
        <a:srgbClr val="EBDDC3"/>
      </a:lt2>
      <a:accent1>
        <a:srgbClr val="94B6D2"/>
      </a:accent1>
      <a:accent2>
        <a:srgbClr val="DD8047"/>
      </a:accent2>
      <a:accent3>
        <a:srgbClr val="AAAAAA"/>
      </a:accent3>
      <a:accent4>
        <a:srgbClr val="DADADA"/>
      </a:accent4>
      <a:accent5>
        <a:srgbClr val="C8D7E5"/>
      </a:accent5>
      <a:accent6>
        <a:srgbClr val="C8733F"/>
      </a:accent6>
      <a:hlink>
        <a:srgbClr val="F7B615"/>
      </a:hlink>
      <a:folHlink>
        <a:srgbClr val="704404"/>
      </a:folHlink>
    </a:clrScheme>
    <a:fontScheme name="1_Обычная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Обычная 1">
        <a:dk1>
          <a:srgbClr val="775F55"/>
        </a:dk1>
        <a:lt1>
          <a:srgbClr val="FFFFFF"/>
        </a:lt1>
        <a:dk2>
          <a:srgbClr val="000000"/>
        </a:dk2>
        <a:lt2>
          <a:srgbClr val="EBDDC3"/>
        </a:lt2>
        <a:accent1>
          <a:srgbClr val="94B6D2"/>
        </a:accent1>
        <a:accent2>
          <a:srgbClr val="DD8047"/>
        </a:accent2>
        <a:accent3>
          <a:srgbClr val="AAAAAA"/>
        </a:accent3>
        <a:accent4>
          <a:srgbClr val="DADADA"/>
        </a:accent4>
        <a:accent5>
          <a:srgbClr val="C8D7E5"/>
        </a:accent5>
        <a:accent6>
          <a:srgbClr val="C8733F"/>
        </a:accent6>
        <a:hlink>
          <a:srgbClr val="F7B615"/>
        </a:hlink>
        <a:folHlink>
          <a:srgbClr val="704404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9.xml><?xml version="1.0" encoding="utf-8"?>
<a:theme xmlns:a="http://schemas.openxmlformats.org/drawingml/2006/main" name="2_Обычная">
  <a:themeElements>
    <a:clrScheme name="2_Обычная 1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FFFFFF"/>
      </a:accent3>
      <a:accent4>
        <a:srgbClr val="000000"/>
      </a:accent4>
      <a:accent5>
        <a:srgbClr val="C8D7E5"/>
      </a:accent5>
      <a:accent6>
        <a:srgbClr val="C8733F"/>
      </a:accent6>
      <a:hlink>
        <a:srgbClr val="F7B615"/>
      </a:hlink>
      <a:folHlink>
        <a:srgbClr val="704404"/>
      </a:folHlink>
    </a:clrScheme>
    <a:fontScheme name="2_Обычная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Обычная 1">
        <a:dk1>
          <a:srgbClr val="000000"/>
        </a:dk1>
        <a:lt1>
          <a:srgbClr val="FFFFFF"/>
        </a:lt1>
        <a:dk2>
          <a:srgbClr val="775F55"/>
        </a:dk2>
        <a:lt2>
          <a:srgbClr val="EBDDC3"/>
        </a:lt2>
        <a:accent1>
          <a:srgbClr val="94B6D2"/>
        </a:accent1>
        <a:accent2>
          <a:srgbClr val="DD8047"/>
        </a:accent2>
        <a:accent3>
          <a:srgbClr val="FFFFFF"/>
        </a:accent3>
        <a:accent4>
          <a:srgbClr val="000000"/>
        </a:accent4>
        <a:accent5>
          <a:srgbClr val="C8D7E5"/>
        </a:accent5>
        <a:accent6>
          <a:srgbClr val="C8733F"/>
        </a:accent6>
        <a:hlink>
          <a:srgbClr val="F7B615"/>
        </a:hlink>
        <a:folHlink>
          <a:srgbClr val="70440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Аспект">
  <a:themeElements>
    <a:clrScheme name="Аспект 1">
      <a:dk1>
        <a:srgbClr val="000000"/>
      </a:dk1>
      <a:lt1>
        <a:srgbClr val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FFFFFF"/>
      </a:accent3>
      <a:accent4>
        <a:srgbClr val="000000"/>
      </a:accent4>
      <a:accent5>
        <a:srgbClr val="F6C0AA"/>
      </a:accent5>
      <a:accent6>
        <a:srgbClr val="902430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Аспект 1">
        <a:dk1>
          <a:srgbClr val="000000"/>
        </a:dk1>
        <a:lt1>
          <a:srgbClr val="FFFFFF"/>
        </a:lt1>
        <a:dk2>
          <a:srgbClr val="323232"/>
        </a:dk2>
        <a:lt2>
          <a:srgbClr val="E3DED1"/>
        </a:lt2>
        <a:accent1>
          <a:srgbClr val="F07F09"/>
        </a:accent1>
        <a:accent2>
          <a:srgbClr val="9F2936"/>
        </a:accent2>
        <a:accent3>
          <a:srgbClr val="FFFFFF"/>
        </a:accent3>
        <a:accent4>
          <a:srgbClr val="000000"/>
        </a:accent4>
        <a:accent5>
          <a:srgbClr val="F6C0AA"/>
        </a:accent5>
        <a:accent6>
          <a:srgbClr val="902430"/>
        </a:accent6>
        <a:hlink>
          <a:srgbClr val="6B9F25"/>
        </a:hlink>
        <a:folHlink>
          <a:srgbClr val="B26B0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0.xml><?xml version="1.0" encoding="utf-8"?>
<a:theme xmlns:a="http://schemas.openxmlformats.org/drawingml/2006/main" name="3_Обычная">
  <a:themeElements>
    <a:clrScheme name="3_Обычная 1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FFFFFF"/>
      </a:accent3>
      <a:accent4>
        <a:srgbClr val="000000"/>
      </a:accent4>
      <a:accent5>
        <a:srgbClr val="C8D7E5"/>
      </a:accent5>
      <a:accent6>
        <a:srgbClr val="C8733F"/>
      </a:accent6>
      <a:hlink>
        <a:srgbClr val="F7B615"/>
      </a:hlink>
      <a:folHlink>
        <a:srgbClr val="704404"/>
      </a:folHlink>
    </a:clrScheme>
    <a:fontScheme name="3_Обычная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Обычная 1">
        <a:dk1>
          <a:srgbClr val="000000"/>
        </a:dk1>
        <a:lt1>
          <a:srgbClr val="FFFFFF"/>
        </a:lt1>
        <a:dk2>
          <a:srgbClr val="775F55"/>
        </a:dk2>
        <a:lt2>
          <a:srgbClr val="EBDDC3"/>
        </a:lt2>
        <a:accent1>
          <a:srgbClr val="94B6D2"/>
        </a:accent1>
        <a:accent2>
          <a:srgbClr val="DD8047"/>
        </a:accent2>
        <a:accent3>
          <a:srgbClr val="FFFFFF"/>
        </a:accent3>
        <a:accent4>
          <a:srgbClr val="000000"/>
        </a:accent4>
        <a:accent5>
          <a:srgbClr val="C8D7E5"/>
        </a:accent5>
        <a:accent6>
          <a:srgbClr val="C8733F"/>
        </a:accent6>
        <a:hlink>
          <a:srgbClr val="F7B615"/>
        </a:hlink>
        <a:folHlink>
          <a:srgbClr val="70440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1.xml><?xml version="1.0" encoding="utf-8"?>
<a:theme xmlns:a="http://schemas.openxmlformats.org/drawingml/2006/main" name="4_Обычная">
  <a:themeElements>
    <a:clrScheme name="4_Обычная 1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FFFFFF"/>
      </a:accent3>
      <a:accent4>
        <a:srgbClr val="000000"/>
      </a:accent4>
      <a:accent5>
        <a:srgbClr val="C8D7E5"/>
      </a:accent5>
      <a:accent6>
        <a:srgbClr val="C8733F"/>
      </a:accent6>
      <a:hlink>
        <a:srgbClr val="F7B615"/>
      </a:hlink>
      <a:folHlink>
        <a:srgbClr val="704404"/>
      </a:folHlink>
    </a:clrScheme>
    <a:fontScheme name="4_Обычная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Обычная 1">
        <a:dk1>
          <a:srgbClr val="000000"/>
        </a:dk1>
        <a:lt1>
          <a:srgbClr val="FFFFFF"/>
        </a:lt1>
        <a:dk2>
          <a:srgbClr val="775F55"/>
        </a:dk2>
        <a:lt2>
          <a:srgbClr val="EBDDC3"/>
        </a:lt2>
        <a:accent1>
          <a:srgbClr val="94B6D2"/>
        </a:accent1>
        <a:accent2>
          <a:srgbClr val="DD8047"/>
        </a:accent2>
        <a:accent3>
          <a:srgbClr val="FFFFFF"/>
        </a:accent3>
        <a:accent4>
          <a:srgbClr val="000000"/>
        </a:accent4>
        <a:accent5>
          <a:srgbClr val="C8D7E5"/>
        </a:accent5>
        <a:accent6>
          <a:srgbClr val="C8733F"/>
        </a:accent6>
        <a:hlink>
          <a:srgbClr val="F7B615"/>
        </a:hlink>
        <a:folHlink>
          <a:srgbClr val="70440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2.xml><?xml version="1.0" encoding="utf-8"?>
<a:theme xmlns:a="http://schemas.openxmlformats.org/drawingml/2006/main" name="5_Обычная">
  <a:themeElements>
    <a:clrScheme name="5_Обычная 1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FFFFFF"/>
      </a:accent3>
      <a:accent4>
        <a:srgbClr val="000000"/>
      </a:accent4>
      <a:accent5>
        <a:srgbClr val="C8D7E5"/>
      </a:accent5>
      <a:accent6>
        <a:srgbClr val="C8733F"/>
      </a:accent6>
      <a:hlink>
        <a:srgbClr val="F7B615"/>
      </a:hlink>
      <a:folHlink>
        <a:srgbClr val="704404"/>
      </a:folHlink>
    </a:clrScheme>
    <a:fontScheme name="5_Обычная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Обычная 1">
        <a:dk1>
          <a:srgbClr val="000000"/>
        </a:dk1>
        <a:lt1>
          <a:srgbClr val="FFFFFF"/>
        </a:lt1>
        <a:dk2>
          <a:srgbClr val="775F55"/>
        </a:dk2>
        <a:lt2>
          <a:srgbClr val="EBDDC3"/>
        </a:lt2>
        <a:accent1>
          <a:srgbClr val="94B6D2"/>
        </a:accent1>
        <a:accent2>
          <a:srgbClr val="DD8047"/>
        </a:accent2>
        <a:accent3>
          <a:srgbClr val="FFFFFF"/>
        </a:accent3>
        <a:accent4>
          <a:srgbClr val="000000"/>
        </a:accent4>
        <a:accent5>
          <a:srgbClr val="C8D7E5"/>
        </a:accent5>
        <a:accent6>
          <a:srgbClr val="C8733F"/>
        </a:accent6>
        <a:hlink>
          <a:srgbClr val="F7B615"/>
        </a:hlink>
        <a:folHlink>
          <a:srgbClr val="70440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3.xml><?xml version="1.0" encoding="utf-8"?>
<a:theme xmlns:a="http://schemas.openxmlformats.org/drawingml/2006/main" name="6_Обычная">
  <a:themeElements>
    <a:clrScheme name="6_Обычная 1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FFFFFF"/>
      </a:accent3>
      <a:accent4>
        <a:srgbClr val="000000"/>
      </a:accent4>
      <a:accent5>
        <a:srgbClr val="C8D7E5"/>
      </a:accent5>
      <a:accent6>
        <a:srgbClr val="C8733F"/>
      </a:accent6>
      <a:hlink>
        <a:srgbClr val="F7B615"/>
      </a:hlink>
      <a:folHlink>
        <a:srgbClr val="704404"/>
      </a:folHlink>
    </a:clrScheme>
    <a:fontScheme name="6_Обычная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Обычная 1">
        <a:dk1>
          <a:srgbClr val="000000"/>
        </a:dk1>
        <a:lt1>
          <a:srgbClr val="FFFFFF"/>
        </a:lt1>
        <a:dk2>
          <a:srgbClr val="775F55"/>
        </a:dk2>
        <a:lt2>
          <a:srgbClr val="EBDDC3"/>
        </a:lt2>
        <a:accent1>
          <a:srgbClr val="94B6D2"/>
        </a:accent1>
        <a:accent2>
          <a:srgbClr val="DD8047"/>
        </a:accent2>
        <a:accent3>
          <a:srgbClr val="FFFFFF"/>
        </a:accent3>
        <a:accent4>
          <a:srgbClr val="000000"/>
        </a:accent4>
        <a:accent5>
          <a:srgbClr val="C8D7E5"/>
        </a:accent5>
        <a:accent6>
          <a:srgbClr val="C8733F"/>
        </a:accent6>
        <a:hlink>
          <a:srgbClr val="F7B615"/>
        </a:hlink>
        <a:folHlink>
          <a:srgbClr val="70440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4.xml><?xml version="1.0" encoding="utf-8"?>
<a:theme xmlns:a="http://schemas.openxmlformats.org/drawingml/2006/main" name="7_Обычная">
  <a:themeElements>
    <a:clrScheme name="7_Обычная 1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FFFFFF"/>
      </a:accent3>
      <a:accent4>
        <a:srgbClr val="000000"/>
      </a:accent4>
      <a:accent5>
        <a:srgbClr val="C8D7E5"/>
      </a:accent5>
      <a:accent6>
        <a:srgbClr val="C8733F"/>
      </a:accent6>
      <a:hlink>
        <a:srgbClr val="F7B615"/>
      </a:hlink>
      <a:folHlink>
        <a:srgbClr val="704404"/>
      </a:folHlink>
    </a:clrScheme>
    <a:fontScheme name="7_Обычная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Обычная 1">
        <a:dk1>
          <a:srgbClr val="000000"/>
        </a:dk1>
        <a:lt1>
          <a:srgbClr val="FFFFFF"/>
        </a:lt1>
        <a:dk2>
          <a:srgbClr val="775F55"/>
        </a:dk2>
        <a:lt2>
          <a:srgbClr val="EBDDC3"/>
        </a:lt2>
        <a:accent1>
          <a:srgbClr val="94B6D2"/>
        </a:accent1>
        <a:accent2>
          <a:srgbClr val="DD8047"/>
        </a:accent2>
        <a:accent3>
          <a:srgbClr val="FFFFFF"/>
        </a:accent3>
        <a:accent4>
          <a:srgbClr val="000000"/>
        </a:accent4>
        <a:accent5>
          <a:srgbClr val="C8D7E5"/>
        </a:accent5>
        <a:accent6>
          <a:srgbClr val="C8733F"/>
        </a:accent6>
        <a:hlink>
          <a:srgbClr val="F7B615"/>
        </a:hlink>
        <a:folHlink>
          <a:srgbClr val="70440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5.xml><?xml version="1.0" encoding="utf-8"?>
<a:theme xmlns:a="http://schemas.openxmlformats.org/drawingml/2006/main" name="1_Открытая">
  <a:themeElements>
    <a:clrScheme name="1_Открытая 1">
      <a:dk1>
        <a:srgbClr val="000000"/>
      </a:dk1>
      <a:lt1>
        <a:srgbClr val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FFFFFF"/>
      </a:accent3>
      <a:accent4>
        <a:srgbClr val="000000"/>
      </a:accent4>
      <a:accent5>
        <a:srgbClr val="ADCEDC"/>
      </a:accent5>
      <a:accent6>
        <a:srgbClr val="C51B23"/>
      </a:accent6>
      <a:hlink>
        <a:srgbClr val="FF8119"/>
      </a:hlink>
      <a:folHlink>
        <a:srgbClr val="44B9E8"/>
      </a:folHlink>
    </a:clrScheme>
    <a:fontScheme name="1_Открытая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Открытая 1">
        <a:dk1>
          <a:srgbClr val="000000"/>
        </a:dk1>
        <a:lt1>
          <a:srgbClr val="FFFFFF"/>
        </a:lt1>
        <a:dk2>
          <a:srgbClr val="464646"/>
        </a:dk2>
        <a:lt2>
          <a:srgbClr val="DEF5FA"/>
        </a:lt2>
        <a:accent1>
          <a:srgbClr val="2DA2BF"/>
        </a:accent1>
        <a:accent2>
          <a:srgbClr val="DA1F28"/>
        </a:accent2>
        <a:accent3>
          <a:srgbClr val="FFFFFF"/>
        </a:accent3>
        <a:accent4>
          <a:srgbClr val="000000"/>
        </a:accent4>
        <a:accent5>
          <a:srgbClr val="ADCEDC"/>
        </a:accent5>
        <a:accent6>
          <a:srgbClr val="C51B23"/>
        </a:accent6>
        <a:hlink>
          <a:srgbClr val="FF8119"/>
        </a:hlink>
        <a:folHlink>
          <a:srgbClr val="44B9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6.xml><?xml version="1.0" encoding="utf-8"?>
<a:theme xmlns:a="http://schemas.openxmlformats.org/drawingml/2006/main" name="2_Открытая">
  <a:themeElements>
    <a:clrScheme name="2_Открытая 1">
      <a:dk1>
        <a:srgbClr val="464646"/>
      </a:dk1>
      <a:lt1>
        <a:srgbClr val="FFFFFF"/>
      </a:lt1>
      <a:dk2>
        <a:srgbClr val="000000"/>
      </a:dk2>
      <a:lt2>
        <a:srgbClr val="DEF5FA"/>
      </a:lt2>
      <a:accent1>
        <a:srgbClr val="2DA2BF"/>
      </a:accent1>
      <a:accent2>
        <a:srgbClr val="DA1F28"/>
      </a:accent2>
      <a:accent3>
        <a:srgbClr val="AAAAAA"/>
      </a:accent3>
      <a:accent4>
        <a:srgbClr val="DADADA"/>
      </a:accent4>
      <a:accent5>
        <a:srgbClr val="ADCEDC"/>
      </a:accent5>
      <a:accent6>
        <a:srgbClr val="C51B23"/>
      </a:accent6>
      <a:hlink>
        <a:srgbClr val="FF8119"/>
      </a:hlink>
      <a:folHlink>
        <a:srgbClr val="44B9E8"/>
      </a:folHlink>
    </a:clrScheme>
    <a:fontScheme name="2_Открытая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Открытая 1">
        <a:dk1>
          <a:srgbClr val="464646"/>
        </a:dk1>
        <a:lt1>
          <a:srgbClr val="FFFFFF"/>
        </a:lt1>
        <a:dk2>
          <a:srgbClr val="000000"/>
        </a:dk2>
        <a:lt2>
          <a:srgbClr val="DEF5FA"/>
        </a:lt2>
        <a:accent1>
          <a:srgbClr val="2DA2BF"/>
        </a:accent1>
        <a:accent2>
          <a:srgbClr val="DA1F28"/>
        </a:accent2>
        <a:accent3>
          <a:srgbClr val="AAAAAA"/>
        </a:accent3>
        <a:accent4>
          <a:srgbClr val="DADADA"/>
        </a:accent4>
        <a:accent5>
          <a:srgbClr val="ADCEDC"/>
        </a:accent5>
        <a:accent6>
          <a:srgbClr val="C51B23"/>
        </a:accent6>
        <a:hlink>
          <a:srgbClr val="FF8119"/>
        </a:hlink>
        <a:folHlink>
          <a:srgbClr val="44B9E8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7.xml><?xml version="1.0" encoding="utf-8"?>
<a:theme xmlns:a="http://schemas.openxmlformats.org/drawingml/2006/main" name="3_Открытая">
  <a:themeElements>
    <a:clrScheme name="3_Открытая 1">
      <a:dk1>
        <a:srgbClr val="464646"/>
      </a:dk1>
      <a:lt1>
        <a:srgbClr val="FFFFFF"/>
      </a:lt1>
      <a:dk2>
        <a:srgbClr val="000000"/>
      </a:dk2>
      <a:lt2>
        <a:srgbClr val="DEF5FA"/>
      </a:lt2>
      <a:accent1>
        <a:srgbClr val="2DA2BF"/>
      </a:accent1>
      <a:accent2>
        <a:srgbClr val="DA1F28"/>
      </a:accent2>
      <a:accent3>
        <a:srgbClr val="AAAAAA"/>
      </a:accent3>
      <a:accent4>
        <a:srgbClr val="DADADA"/>
      </a:accent4>
      <a:accent5>
        <a:srgbClr val="ADCEDC"/>
      </a:accent5>
      <a:accent6>
        <a:srgbClr val="C51B23"/>
      </a:accent6>
      <a:hlink>
        <a:srgbClr val="FF8119"/>
      </a:hlink>
      <a:folHlink>
        <a:srgbClr val="44B9E8"/>
      </a:folHlink>
    </a:clrScheme>
    <a:fontScheme name="3_Открытая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Открытая 1">
        <a:dk1>
          <a:srgbClr val="464646"/>
        </a:dk1>
        <a:lt1>
          <a:srgbClr val="FFFFFF"/>
        </a:lt1>
        <a:dk2>
          <a:srgbClr val="000000"/>
        </a:dk2>
        <a:lt2>
          <a:srgbClr val="DEF5FA"/>
        </a:lt2>
        <a:accent1>
          <a:srgbClr val="2DA2BF"/>
        </a:accent1>
        <a:accent2>
          <a:srgbClr val="DA1F28"/>
        </a:accent2>
        <a:accent3>
          <a:srgbClr val="AAAAAA"/>
        </a:accent3>
        <a:accent4>
          <a:srgbClr val="DADADA"/>
        </a:accent4>
        <a:accent5>
          <a:srgbClr val="ADCEDC"/>
        </a:accent5>
        <a:accent6>
          <a:srgbClr val="C51B23"/>
        </a:accent6>
        <a:hlink>
          <a:srgbClr val="FF8119"/>
        </a:hlink>
        <a:folHlink>
          <a:srgbClr val="44B9E8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8.xml><?xml version="1.0" encoding="utf-8"?>
<a:theme xmlns:a="http://schemas.openxmlformats.org/drawingml/2006/main" name="4_Открытая">
  <a:themeElements>
    <a:clrScheme name="4_Открытая 1">
      <a:dk1>
        <a:srgbClr val="000000"/>
      </a:dk1>
      <a:lt1>
        <a:srgbClr val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FFFFFF"/>
      </a:accent3>
      <a:accent4>
        <a:srgbClr val="000000"/>
      </a:accent4>
      <a:accent5>
        <a:srgbClr val="ADCEDC"/>
      </a:accent5>
      <a:accent6>
        <a:srgbClr val="C51B23"/>
      </a:accent6>
      <a:hlink>
        <a:srgbClr val="FF8119"/>
      </a:hlink>
      <a:folHlink>
        <a:srgbClr val="44B9E8"/>
      </a:folHlink>
    </a:clrScheme>
    <a:fontScheme name="4_Открытая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Открытая 1">
        <a:dk1>
          <a:srgbClr val="000000"/>
        </a:dk1>
        <a:lt1>
          <a:srgbClr val="FFFFFF"/>
        </a:lt1>
        <a:dk2>
          <a:srgbClr val="464646"/>
        </a:dk2>
        <a:lt2>
          <a:srgbClr val="DEF5FA"/>
        </a:lt2>
        <a:accent1>
          <a:srgbClr val="2DA2BF"/>
        </a:accent1>
        <a:accent2>
          <a:srgbClr val="DA1F28"/>
        </a:accent2>
        <a:accent3>
          <a:srgbClr val="FFFFFF"/>
        </a:accent3>
        <a:accent4>
          <a:srgbClr val="000000"/>
        </a:accent4>
        <a:accent5>
          <a:srgbClr val="ADCEDC"/>
        </a:accent5>
        <a:accent6>
          <a:srgbClr val="C51B23"/>
        </a:accent6>
        <a:hlink>
          <a:srgbClr val="FF8119"/>
        </a:hlink>
        <a:folHlink>
          <a:srgbClr val="44B9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9.xml><?xml version="1.0" encoding="utf-8"?>
<a:theme xmlns:a="http://schemas.openxmlformats.org/drawingml/2006/main" name="5_Открытая">
  <a:themeElements>
    <a:clrScheme name="5_Открытая 1">
      <a:dk1>
        <a:srgbClr val="464646"/>
      </a:dk1>
      <a:lt1>
        <a:srgbClr val="FFFFFF"/>
      </a:lt1>
      <a:dk2>
        <a:srgbClr val="000000"/>
      </a:dk2>
      <a:lt2>
        <a:srgbClr val="DEF5FA"/>
      </a:lt2>
      <a:accent1>
        <a:srgbClr val="2DA2BF"/>
      </a:accent1>
      <a:accent2>
        <a:srgbClr val="DA1F28"/>
      </a:accent2>
      <a:accent3>
        <a:srgbClr val="AAAAAA"/>
      </a:accent3>
      <a:accent4>
        <a:srgbClr val="DADADA"/>
      </a:accent4>
      <a:accent5>
        <a:srgbClr val="ADCEDC"/>
      </a:accent5>
      <a:accent6>
        <a:srgbClr val="C51B23"/>
      </a:accent6>
      <a:hlink>
        <a:srgbClr val="FF8119"/>
      </a:hlink>
      <a:folHlink>
        <a:srgbClr val="44B9E8"/>
      </a:folHlink>
    </a:clrScheme>
    <a:fontScheme name="5_Открытая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Открытая 1">
        <a:dk1>
          <a:srgbClr val="464646"/>
        </a:dk1>
        <a:lt1>
          <a:srgbClr val="FFFFFF"/>
        </a:lt1>
        <a:dk2>
          <a:srgbClr val="000000"/>
        </a:dk2>
        <a:lt2>
          <a:srgbClr val="DEF5FA"/>
        </a:lt2>
        <a:accent1>
          <a:srgbClr val="2DA2BF"/>
        </a:accent1>
        <a:accent2>
          <a:srgbClr val="DA1F28"/>
        </a:accent2>
        <a:accent3>
          <a:srgbClr val="AAAAAA"/>
        </a:accent3>
        <a:accent4>
          <a:srgbClr val="DADADA"/>
        </a:accent4>
        <a:accent5>
          <a:srgbClr val="ADCEDC"/>
        </a:accent5>
        <a:accent6>
          <a:srgbClr val="C51B23"/>
        </a:accent6>
        <a:hlink>
          <a:srgbClr val="FF8119"/>
        </a:hlink>
        <a:folHlink>
          <a:srgbClr val="44B9E8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Апекс">
  <a:themeElements>
    <a:clrScheme name="2_Апекс 1">
      <a:dk1>
        <a:srgbClr val="69676D"/>
      </a:dk1>
      <a:lt1>
        <a:srgbClr val="FFFFFF"/>
      </a:lt1>
      <a:dk2>
        <a:srgbClr val="000000"/>
      </a:dk2>
      <a:lt2>
        <a:srgbClr val="C9C2D1"/>
      </a:lt2>
      <a:accent1>
        <a:srgbClr val="CEB966"/>
      </a:accent1>
      <a:accent2>
        <a:srgbClr val="9CB084"/>
      </a:accent2>
      <a:accent3>
        <a:srgbClr val="AAAAAA"/>
      </a:accent3>
      <a:accent4>
        <a:srgbClr val="DADADA"/>
      </a:accent4>
      <a:accent5>
        <a:srgbClr val="E3D9B8"/>
      </a:accent5>
      <a:accent6>
        <a:srgbClr val="8D9F77"/>
      </a:accent6>
      <a:hlink>
        <a:srgbClr val="410082"/>
      </a:hlink>
      <a:folHlink>
        <a:srgbClr val="932968"/>
      </a:folHlink>
    </a:clrScheme>
    <a:fontScheme name="2_Апекс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Апекс 1">
        <a:dk1>
          <a:srgbClr val="69676D"/>
        </a:dk1>
        <a:lt1>
          <a:srgbClr val="FFFFFF"/>
        </a:lt1>
        <a:dk2>
          <a:srgbClr val="000000"/>
        </a:dk2>
        <a:lt2>
          <a:srgbClr val="C9C2D1"/>
        </a:lt2>
        <a:accent1>
          <a:srgbClr val="CEB966"/>
        </a:accent1>
        <a:accent2>
          <a:srgbClr val="9CB084"/>
        </a:accent2>
        <a:accent3>
          <a:srgbClr val="AAAAAA"/>
        </a:accent3>
        <a:accent4>
          <a:srgbClr val="DADADA"/>
        </a:accent4>
        <a:accent5>
          <a:srgbClr val="E3D9B8"/>
        </a:accent5>
        <a:accent6>
          <a:srgbClr val="8D9F77"/>
        </a:accent6>
        <a:hlink>
          <a:srgbClr val="410082"/>
        </a:hlink>
        <a:folHlink>
          <a:srgbClr val="932968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0.xml><?xml version="1.0" encoding="utf-8"?>
<a:theme xmlns:a="http://schemas.openxmlformats.org/drawingml/2006/main" name="6_Открытая">
  <a:themeElements>
    <a:clrScheme name="6_Открытая 1">
      <a:dk1>
        <a:srgbClr val="000000"/>
      </a:dk1>
      <a:lt1>
        <a:srgbClr val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FFFFFF"/>
      </a:accent3>
      <a:accent4>
        <a:srgbClr val="000000"/>
      </a:accent4>
      <a:accent5>
        <a:srgbClr val="ADCEDC"/>
      </a:accent5>
      <a:accent6>
        <a:srgbClr val="C51B23"/>
      </a:accent6>
      <a:hlink>
        <a:srgbClr val="FF8119"/>
      </a:hlink>
      <a:folHlink>
        <a:srgbClr val="44B9E8"/>
      </a:folHlink>
    </a:clrScheme>
    <a:fontScheme name="6_Открытая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Открытая 1">
        <a:dk1>
          <a:srgbClr val="000000"/>
        </a:dk1>
        <a:lt1>
          <a:srgbClr val="FFFFFF"/>
        </a:lt1>
        <a:dk2>
          <a:srgbClr val="464646"/>
        </a:dk2>
        <a:lt2>
          <a:srgbClr val="DEF5FA"/>
        </a:lt2>
        <a:accent1>
          <a:srgbClr val="2DA2BF"/>
        </a:accent1>
        <a:accent2>
          <a:srgbClr val="DA1F28"/>
        </a:accent2>
        <a:accent3>
          <a:srgbClr val="FFFFFF"/>
        </a:accent3>
        <a:accent4>
          <a:srgbClr val="000000"/>
        </a:accent4>
        <a:accent5>
          <a:srgbClr val="ADCEDC"/>
        </a:accent5>
        <a:accent6>
          <a:srgbClr val="C51B23"/>
        </a:accent6>
        <a:hlink>
          <a:srgbClr val="FF8119"/>
        </a:hlink>
        <a:folHlink>
          <a:srgbClr val="44B9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1.xml><?xml version="1.0" encoding="utf-8"?>
<a:theme xmlns:a="http://schemas.openxmlformats.org/drawingml/2006/main" name="7_Открытая">
  <a:themeElements>
    <a:clrScheme name="7_Открытая 1">
      <a:dk1>
        <a:srgbClr val="464646"/>
      </a:dk1>
      <a:lt1>
        <a:srgbClr val="FFFFFF"/>
      </a:lt1>
      <a:dk2>
        <a:srgbClr val="000000"/>
      </a:dk2>
      <a:lt2>
        <a:srgbClr val="DEF5FA"/>
      </a:lt2>
      <a:accent1>
        <a:srgbClr val="2DA2BF"/>
      </a:accent1>
      <a:accent2>
        <a:srgbClr val="DA1F28"/>
      </a:accent2>
      <a:accent3>
        <a:srgbClr val="AAAAAA"/>
      </a:accent3>
      <a:accent4>
        <a:srgbClr val="DADADA"/>
      </a:accent4>
      <a:accent5>
        <a:srgbClr val="ADCEDC"/>
      </a:accent5>
      <a:accent6>
        <a:srgbClr val="C51B23"/>
      </a:accent6>
      <a:hlink>
        <a:srgbClr val="FF8119"/>
      </a:hlink>
      <a:folHlink>
        <a:srgbClr val="44B9E8"/>
      </a:folHlink>
    </a:clrScheme>
    <a:fontScheme name="7_Открытая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Открытая 1">
        <a:dk1>
          <a:srgbClr val="464646"/>
        </a:dk1>
        <a:lt1>
          <a:srgbClr val="FFFFFF"/>
        </a:lt1>
        <a:dk2>
          <a:srgbClr val="000000"/>
        </a:dk2>
        <a:lt2>
          <a:srgbClr val="DEF5FA"/>
        </a:lt2>
        <a:accent1>
          <a:srgbClr val="2DA2BF"/>
        </a:accent1>
        <a:accent2>
          <a:srgbClr val="DA1F28"/>
        </a:accent2>
        <a:accent3>
          <a:srgbClr val="AAAAAA"/>
        </a:accent3>
        <a:accent4>
          <a:srgbClr val="DADADA"/>
        </a:accent4>
        <a:accent5>
          <a:srgbClr val="ADCEDC"/>
        </a:accent5>
        <a:accent6>
          <a:srgbClr val="C51B23"/>
        </a:accent6>
        <a:hlink>
          <a:srgbClr val="FF8119"/>
        </a:hlink>
        <a:folHlink>
          <a:srgbClr val="44B9E8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2.xml><?xml version="1.0" encoding="utf-8"?>
<a:theme xmlns:a="http://schemas.openxmlformats.org/drawingml/2006/main" name="1_Официальная">
  <a:themeElements>
    <a:clrScheme name="1_Официальная 1">
      <a:dk1>
        <a:srgbClr val="000000"/>
      </a:dk1>
      <a:lt1>
        <a:srgbClr val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FFFFFF"/>
      </a:accent3>
      <a:accent4>
        <a:srgbClr val="000000"/>
      </a:accent4>
      <a:accent5>
        <a:srgbClr val="E5B7B1"/>
      </a:accent5>
      <a:accent6>
        <a:srgbClr val="B9A300"/>
      </a:accent6>
      <a:hlink>
        <a:srgbClr val="00A3D6"/>
      </a:hlink>
      <a:folHlink>
        <a:srgbClr val="694F07"/>
      </a:folHlink>
    </a:clrScheme>
    <a:fontScheme name="1_Официальная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Официальная 1">
        <a:dk1>
          <a:srgbClr val="000000"/>
        </a:dk1>
        <a:lt1>
          <a:srgbClr val="FFFFFF"/>
        </a:lt1>
        <a:dk2>
          <a:srgbClr val="646B86"/>
        </a:dk2>
        <a:lt2>
          <a:srgbClr val="C5D1D7"/>
        </a:lt2>
        <a:accent1>
          <a:srgbClr val="D16349"/>
        </a:accent1>
        <a:accent2>
          <a:srgbClr val="CCB400"/>
        </a:accent2>
        <a:accent3>
          <a:srgbClr val="FFFFFF"/>
        </a:accent3>
        <a:accent4>
          <a:srgbClr val="000000"/>
        </a:accent4>
        <a:accent5>
          <a:srgbClr val="E5B7B1"/>
        </a:accent5>
        <a:accent6>
          <a:srgbClr val="B9A300"/>
        </a:accent6>
        <a:hlink>
          <a:srgbClr val="00A3D6"/>
        </a:hlink>
        <a:folHlink>
          <a:srgbClr val="694F0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3.xml><?xml version="1.0" encoding="utf-8"?>
<a:theme xmlns:a="http://schemas.openxmlformats.org/drawingml/2006/main" name="2_Официальная">
  <a:themeElements>
    <a:clrScheme name="2_Официальная 1">
      <a:dk1>
        <a:srgbClr val="000000"/>
      </a:dk1>
      <a:lt1>
        <a:srgbClr val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FFFFFF"/>
      </a:accent3>
      <a:accent4>
        <a:srgbClr val="000000"/>
      </a:accent4>
      <a:accent5>
        <a:srgbClr val="E5B7B1"/>
      </a:accent5>
      <a:accent6>
        <a:srgbClr val="B9A300"/>
      </a:accent6>
      <a:hlink>
        <a:srgbClr val="00A3D6"/>
      </a:hlink>
      <a:folHlink>
        <a:srgbClr val="694F07"/>
      </a:folHlink>
    </a:clrScheme>
    <a:fontScheme name="2_Официальная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Официальная 1">
        <a:dk1>
          <a:srgbClr val="000000"/>
        </a:dk1>
        <a:lt1>
          <a:srgbClr val="FFFFFF"/>
        </a:lt1>
        <a:dk2>
          <a:srgbClr val="646B86"/>
        </a:dk2>
        <a:lt2>
          <a:srgbClr val="C5D1D7"/>
        </a:lt2>
        <a:accent1>
          <a:srgbClr val="D16349"/>
        </a:accent1>
        <a:accent2>
          <a:srgbClr val="CCB400"/>
        </a:accent2>
        <a:accent3>
          <a:srgbClr val="FFFFFF"/>
        </a:accent3>
        <a:accent4>
          <a:srgbClr val="000000"/>
        </a:accent4>
        <a:accent5>
          <a:srgbClr val="E5B7B1"/>
        </a:accent5>
        <a:accent6>
          <a:srgbClr val="B9A300"/>
        </a:accent6>
        <a:hlink>
          <a:srgbClr val="00A3D6"/>
        </a:hlink>
        <a:folHlink>
          <a:srgbClr val="694F0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4.xml><?xml version="1.0" encoding="utf-8"?>
<a:theme xmlns:a="http://schemas.openxmlformats.org/drawingml/2006/main" name="3_Официальная">
  <a:themeElements>
    <a:clrScheme name="3_Официальная 1">
      <a:dk1>
        <a:srgbClr val="000000"/>
      </a:dk1>
      <a:lt1>
        <a:srgbClr val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FFFFFF"/>
      </a:accent3>
      <a:accent4>
        <a:srgbClr val="000000"/>
      </a:accent4>
      <a:accent5>
        <a:srgbClr val="E5B7B1"/>
      </a:accent5>
      <a:accent6>
        <a:srgbClr val="B9A300"/>
      </a:accent6>
      <a:hlink>
        <a:srgbClr val="00A3D6"/>
      </a:hlink>
      <a:folHlink>
        <a:srgbClr val="694F07"/>
      </a:folHlink>
    </a:clrScheme>
    <a:fontScheme name="3_Официальная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Официальная 1">
        <a:dk1>
          <a:srgbClr val="000000"/>
        </a:dk1>
        <a:lt1>
          <a:srgbClr val="FFFFFF"/>
        </a:lt1>
        <a:dk2>
          <a:srgbClr val="646B86"/>
        </a:dk2>
        <a:lt2>
          <a:srgbClr val="C5D1D7"/>
        </a:lt2>
        <a:accent1>
          <a:srgbClr val="D16349"/>
        </a:accent1>
        <a:accent2>
          <a:srgbClr val="CCB400"/>
        </a:accent2>
        <a:accent3>
          <a:srgbClr val="FFFFFF"/>
        </a:accent3>
        <a:accent4>
          <a:srgbClr val="000000"/>
        </a:accent4>
        <a:accent5>
          <a:srgbClr val="E5B7B1"/>
        </a:accent5>
        <a:accent6>
          <a:srgbClr val="B9A300"/>
        </a:accent6>
        <a:hlink>
          <a:srgbClr val="00A3D6"/>
        </a:hlink>
        <a:folHlink>
          <a:srgbClr val="694F0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5.xml><?xml version="1.0" encoding="utf-8"?>
<a:theme xmlns:a="http://schemas.openxmlformats.org/drawingml/2006/main" name="4_Официальная">
  <a:themeElements>
    <a:clrScheme name="4_Официальная 1">
      <a:dk1>
        <a:srgbClr val="000000"/>
      </a:dk1>
      <a:lt1>
        <a:srgbClr val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FFFFFF"/>
      </a:accent3>
      <a:accent4>
        <a:srgbClr val="000000"/>
      </a:accent4>
      <a:accent5>
        <a:srgbClr val="E5B7B1"/>
      </a:accent5>
      <a:accent6>
        <a:srgbClr val="B9A300"/>
      </a:accent6>
      <a:hlink>
        <a:srgbClr val="00A3D6"/>
      </a:hlink>
      <a:folHlink>
        <a:srgbClr val="694F07"/>
      </a:folHlink>
    </a:clrScheme>
    <a:fontScheme name="4_Официальная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Официальная 1">
        <a:dk1>
          <a:srgbClr val="000000"/>
        </a:dk1>
        <a:lt1>
          <a:srgbClr val="FFFFFF"/>
        </a:lt1>
        <a:dk2>
          <a:srgbClr val="646B86"/>
        </a:dk2>
        <a:lt2>
          <a:srgbClr val="C5D1D7"/>
        </a:lt2>
        <a:accent1>
          <a:srgbClr val="D16349"/>
        </a:accent1>
        <a:accent2>
          <a:srgbClr val="CCB400"/>
        </a:accent2>
        <a:accent3>
          <a:srgbClr val="FFFFFF"/>
        </a:accent3>
        <a:accent4>
          <a:srgbClr val="000000"/>
        </a:accent4>
        <a:accent5>
          <a:srgbClr val="E5B7B1"/>
        </a:accent5>
        <a:accent6>
          <a:srgbClr val="B9A300"/>
        </a:accent6>
        <a:hlink>
          <a:srgbClr val="00A3D6"/>
        </a:hlink>
        <a:folHlink>
          <a:srgbClr val="694F0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6.xml><?xml version="1.0" encoding="utf-8"?>
<a:theme xmlns:a="http://schemas.openxmlformats.org/drawingml/2006/main" name="5_Официальная">
  <a:themeElements>
    <a:clrScheme name="5_Официальная 1">
      <a:dk1>
        <a:srgbClr val="000000"/>
      </a:dk1>
      <a:lt1>
        <a:srgbClr val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FFFFFF"/>
      </a:accent3>
      <a:accent4>
        <a:srgbClr val="000000"/>
      </a:accent4>
      <a:accent5>
        <a:srgbClr val="E5B7B1"/>
      </a:accent5>
      <a:accent6>
        <a:srgbClr val="B9A300"/>
      </a:accent6>
      <a:hlink>
        <a:srgbClr val="00A3D6"/>
      </a:hlink>
      <a:folHlink>
        <a:srgbClr val="694F07"/>
      </a:folHlink>
    </a:clrScheme>
    <a:fontScheme name="5_Официальная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Официальная 1">
        <a:dk1>
          <a:srgbClr val="000000"/>
        </a:dk1>
        <a:lt1>
          <a:srgbClr val="FFFFFF"/>
        </a:lt1>
        <a:dk2>
          <a:srgbClr val="646B86"/>
        </a:dk2>
        <a:lt2>
          <a:srgbClr val="C5D1D7"/>
        </a:lt2>
        <a:accent1>
          <a:srgbClr val="D16349"/>
        </a:accent1>
        <a:accent2>
          <a:srgbClr val="CCB400"/>
        </a:accent2>
        <a:accent3>
          <a:srgbClr val="FFFFFF"/>
        </a:accent3>
        <a:accent4>
          <a:srgbClr val="000000"/>
        </a:accent4>
        <a:accent5>
          <a:srgbClr val="E5B7B1"/>
        </a:accent5>
        <a:accent6>
          <a:srgbClr val="B9A300"/>
        </a:accent6>
        <a:hlink>
          <a:srgbClr val="00A3D6"/>
        </a:hlink>
        <a:folHlink>
          <a:srgbClr val="694F0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7.xml><?xml version="1.0" encoding="utf-8"?>
<a:theme xmlns:a="http://schemas.openxmlformats.org/drawingml/2006/main" name="6_Официальная">
  <a:themeElements>
    <a:clrScheme name="6_Официальная 1">
      <a:dk1>
        <a:srgbClr val="000000"/>
      </a:dk1>
      <a:lt1>
        <a:srgbClr val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FFFFFF"/>
      </a:accent3>
      <a:accent4>
        <a:srgbClr val="000000"/>
      </a:accent4>
      <a:accent5>
        <a:srgbClr val="E5B7B1"/>
      </a:accent5>
      <a:accent6>
        <a:srgbClr val="B9A300"/>
      </a:accent6>
      <a:hlink>
        <a:srgbClr val="00A3D6"/>
      </a:hlink>
      <a:folHlink>
        <a:srgbClr val="694F07"/>
      </a:folHlink>
    </a:clrScheme>
    <a:fontScheme name="6_Официальная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Официальная 1">
        <a:dk1>
          <a:srgbClr val="000000"/>
        </a:dk1>
        <a:lt1>
          <a:srgbClr val="FFFFFF"/>
        </a:lt1>
        <a:dk2>
          <a:srgbClr val="646B86"/>
        </a:dk2>
        <a:lt2>
          <a:srgbClr val="C5D1D7"/>
        </a:lt2>
        <a:accent1>
          <a:srgbClr val="D16349"/>
        </a:accent1>
        <a:accent2>
          <a:srgbClr val="CCB400"/>
        </a:accent2>
        <a:accent3>
          <a:srgbClr val="FFFFFF"/>
        </a:accent3>
        <a:accent4>
          <a:srgbClr val="000000"/>
        </a:accent4>
        <a:accent5>
          <a:srgbClr val="E5B7B1"/>
        </a:accent5>
        <a:accent6>
          <a:srgbClr val="B9A300"/>
        </a:accent6>
        <a:hlink>
          <a:srgbClr val="00A3D6"/>
        </a:hlink>
        <a:folHlink>
          <a:srgbClr val="694F0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8.xml><?xml version="1.0" encoding="utf-8"?>
<a:theme xmlns:a="http://schemas.openxmlformats.org/drawingml/2006/main" name="7_Официальная">
  <a:themeElements>
    <a:clrScheme name="7_Официальная 1">
      <a:dk1>
        <a:srgbClr val="000000"/>
      </a:dk1>
      <a:lt1>
        <a:srgbClr val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FFFFFF"/>
      </a:accent3>
      <a:accent4>
        <a:srgbClr val="000000"/>
      </a:accent4>
      <a:accent5>
        <a:srgbClr val="E5B7B1"/>
      </a:accent5>
      <a:accent6>
        <a:srgbClr val="B9A300"/>
      </a:accent6>
      <a:hlink>
        <a:srgbClr val="00A3D6"/>
      </a:hlink>
      <a:folHlink>
        <a:srgbClr val="694F07"/>
      </a:folHlink>
    </a:clrScheme>
    <a:fontScheme name="7_Официальная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Официальная 1">
        <a:dk1>
          <a:srgbClr val="000000"/>
        </a:dk1>
        <a:lt1>
          <a:srgbClr val="FFFFFF"/>
        </a:lt1>
        <a:dk2>
          <a:srgbClr val="646B86"/>
        </a:dk2>
        <a:lt2>
          <a:srgbClr val="C5D1D7"/>
        </a:lt2>
        <a:accent1>
          <a:srgbClr val="D16349"/>
        </a:accent1>
        <a:accent2>
          <a:srgbClr val="CCB400"/>
        </a:accent2>
        <a:accent3>
          <a:srgbClr val="FFFFFF"/>
        </a:accent3>
        <a:accent4>
          <a:srgbClr val="000000"/>
        </a:accent4>
        <a:accent5>
          <a:srgbClr val="E5B7B1"/>
        </a:accent5>
        <a:accent6>
          <a:srgbClr val="B9A300"/>
        </a:accent6>
        <a:hlink>
          <a:srgbClr val="00A3D6"/>
        </a:hlink>
        <a:folHlink>
          <a:srgbClr val="694F0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9.xml><?xml version="1.0" encoding="utf-8"?>
<a:theme xmlns:a="http://schemas.openxmlformats.org/drawingml/2006/main" name="8_Официальная">
  <a:themeElements>
    <a:clrScheme name="8_Официальная 1">
      <a:dk1>
        <a:srgbClr val="000000"/>
      </a:dk1>
      <a:lt1>
        <a:srgbClr val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FFFFFF"/>
      </a:accent3>
      <a:accent4>
        <a:srgbClr val="000000"/>
      </a:accent4>
      <a:accent5>
        <a:srgbClr val="E5B7B1"/>
      </a:accent5>
      <a:accent6>
        <a:srgbClr val="B9A300"/>
      </a:accent6>
      <a:hlink>
        <a:srgbClr val="00A3D6"/>
      </a:hlink>
      <a:folHlink>
        <a:srgbClr val="694F07"/>
      </a:folHlink>
    </a:clrScheme>
    <a:fontScheme name="8_Официальная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Официальная 1">
        <a:dk1>
          <a:srgbClr val="000000"/>
        </a:dk1>
        <a:lt1>
          <a:srgbClr val="FFFFFF"/>
        </a:lt1>
        <a:dk2>
          <a:srgbClr val="646B86"/>
        </a:dk2>
        <a:lt2>
          <a:srgbClr val="C5D1D7"/>
        </a:lt2>
        <a:accent1>
          <a:srgbClr val="D16349"/>
        </a:accent1>
        <a:accent2>
          <a:srgbClr val="CCB400"/>
        </a:accent2>
        <a:accent3>
          <a:srgbClr val="FFFFFF"/>
        </a:accent3>
        <a:accent4>
          <a:srgbClr val="000000"/>
        </a:accent4>
        <a:accent5>
          <a:srgbClr val="E5B7B1"/>
        </a:accent5>
        <a:accent6>
          <a:srgbClr val="B9A300"/>
        </a:accent6>
        <a:hlink>
          <a:srgbClr val="00A3D6"/>
        </a:hlink>
        <a:folHlink>
          <a:srgbClr val="694F0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Бумажная">
  <a:themeElements>
    <a:clrScheme name="1_Бумажная 1">
      <a:dk1>
        <a:srgbClr val="444D26"/>
      </a:dk1>
      <a:lt1>
        <a:srgbClr val="FFFFFF"/>
      </a:lt1>
      <a:dk2>
        <a:srgbClr val="000000"/>
      </a:dk2>
      <a:lt2>
        <a:srgbClr val="FEFAC9"/>
      </a:lt2>
      <a:accent1>
        <a:srgbClr val="A5B592"/>
      </a:accent1>
      <a:accent2>
        <a:srgbClr val="F3A447"/>
      </a:accent2>
      <a:accent3>
        <a:srgbClr val="AAAAAA"/>
      </a:accent3>
      <a:accent4>
        <a:srgbClr val="DADADA"/>
      </a:accent4>
      <a:accent5>
        <a:srgbClr val="CFD7C7"/>
      </a:accent5>
      <a:accent6>
        <a:srgbClr val="DC943F"/>
      </a:accent6>
      <a:hlink>
        <a:srgbClr val="8E58B6"/>
      </a:hlink>
      <a:folHlink>
        <a:srgbClr val="7F6F6F"/>
      </a:folHlink>
    </a:clrScheme>
    <a:fontScheme name="1_Бумажная">
      <a:majorFont>
        <a:latin typeface="Constantia"/>
        <a:ea typeface=""/>
        <a:cs typeface=""/>
      </a:majorFont>
      <a:minorFont>
        <a:latin typeface="Constanti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Бумажная 1">
        <a:dk1>
          <a:srgbClr val="444D26"/>
        </a:dk1>
        <a:lt1>
          <a:srgbClr val="FFFFFF"/>
        </a:lt1>
        <a:dk2>
          <a:srgbClr val="000000"/>
        </a:dk2>
        <a:lt2>
          <a:srgbClr val="FEFAC9"/>
        </a:lt2>
        <a:accent1>
          <a:srgbClr val="A5B592"/>
        </a:accent1>
        <a:accent2>
          <a:srgbClr val="F3A447"/>
        </a:accent2>
        <a:accent3>
          <a:srgbClr val="AAAAAA"/>
        </a:accent3>
        <a:accent4>
          <a:srgbClr val="DADADA"/>
        </a:accent4>
        <a:accent5>
          <a:srgbClr val="CFD7C7"/>
        </a:accent5>
        <a:accent6>
          <a:srgbClr val="DC943F"/>
        </a:accent6>
        <a:hlink>
          <a:srgbClr val="8E58B6"/>
        </a:hlink>
        <a:folHlink>
          <a:srgbClr val="7F6F6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0.xml><?xml version="1.0" encoding="utf-8"?>
<a:theme xmlns:a="http://schemas.openxmlformats.org/drawingml/2006/main" name="9_Официальная">
  <a:themeElements>
    <a:clrScheme name="9_Официальная 1">
      <a:dk1>
        <a:srgbClr val="000000"/>
      </a:dk1>
      <a:lt1>
        <a:srgbClr val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FFFFFF"/>
      </a:accent3>
      <a:accent4>
        <a:srgbClr val="000000"/>
      </a:accent4>
      <a:accent5>
        <a:srgbClr val="E5B7B1"/>
      </a:accent5>
      <a:accent6>
        <a:srgbClr val="B9A300"/>
      </a:accent6>
      <a:hlink>
        <a:srgbClr val="00A3D6"/>
      </a:hlink>
      <a:folHlink>
        <a:srgbClr val="694F07"/>
      </a:folHlink>
    </a:clrScheme>
    <a:fontScheme name="9_Официальная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9_Официальная 1">
        <a:dk1>
          <a:srgbClr val="000000"/>
        </a:dk1>
        <a:lt1>
          <a:srgbClr val="FFFFFF"/>
        </a:lt1>
        <a:dk2>
          <a:srgbClr val="646B86"/>
        </a:dk2>
        <a:lt2>
          <a:srgbClr val="C5D1D7"/>
        </a:lt2>
        <a:accent1>
          <a:srgbClr val="D16349"/>
        </a:accent1>
        <a:accent2>
          <a:srgbClr val="CCB400"/>
        </a:accent2>
        <a:accent3>
          <a:srgbClr val="FFFFFF"/>
        </a:accent3>
        <a:accent4>
          <a:srgbClr val="000000"/>
        </a:accent4>
        <a:accent5>
          <a:srgbClr val="E5B7B1"/>
        </a:accent5>
        <a:accent6>
          <a:srgbClr val="B9A300"/>
        </a:accent6>
        <a:hlink>
          <a:srgbClr val="00A3D6"/>
        </a:hlink>
        <a:folHlink>
          <a:srgbClr val="694F0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1.xml><?xml version="1.0" encoding="utf-8"?>
<a:theme xmlns:a="http://schemas.openxmlformats.org/drawingml/2006/main" name="10_Официальная">
  <a:themeElements>
    <a:clrScheme name="10_Официальная 1">
      <a:dk1>
        <a:srgbClr val="000000"/>
      </a:dk1>
      <a:lt1>
        <a:srgbClr val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FFFFFF"/>
      </a:accent3>
      <a:accent4>
        <a:srgbClr val="000000"/>
      </a:accent4>
      <a:accent5>
        <a:srgbClr val="E5B7B1"/>
      </a:accent5>
      <a:accent6>
        <a:srgbClr val="B9A300"/>
      </a:accent6>
      <a:hlink>
        <a:srgbClr val="00A3D6"/>
      </a:hlink>
      <a:folHlink>
        <a:srgbClr val="694F07"/>
      </a:folHlink>
    </a:clrScheme>
    <a:fontScheme name="10_Официальная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_Официальная 1">
        <a:dk1>
          <a:srgbClr val="000000"/>
        </a:dk1>
        <a:lt1>
          <a:srgbClr val="FFFFFF"/>
        </a:lt1>
        <a:dk2>
          <a:srgbClr val="646B86"/>
        </a:dk2>
        <a:lt2>
          <a:srgbClr val="C5D1D7"/>
        </a:lt2>
        <a:accent1>
          <a:srgbClr val="D16349"/>
        </a:accent1>
        <a:accent2>
          <a:srgbClr val="CCB400"/>
        </a:accent2>
        <a:accent3>
          <a:srgbClr val="FFFFFF"/>
        </a:accent3>
        <a:accent4>
          <a:srgbClr val="000000"/>
        </a:accent4>
        <a:accent5>
          <a:srgbClr val="E5B7B1"/>
        </a:accent5>
        <a:accent6>
          <a:srgbClr val="B9A300"/>
        </a:accent6>
        <a:hlink>
          <a:srgbClr val="00A3D6"/>
        </a:hlink>
        <a:folHlink>
          <a:srgbClr val="694F0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2.xml><?xml version="1.0" encoding="utf-8"?>
<a:theme xmlns:a="http://schemas.openxmlformats.org/drawingml/2006/main" name="11_Официальная">
  <a:themeElements>
    <a:clrScheme name="11_Официальная 1">
      <a:dk1>
        <a:srgbClr val="000000"/>
      </a:dk1>
      <a:lt1>
        <a:srgbClr val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FFFFFF"/>
      </a:accent3>
      <a:accent4>
        <a:srgbClr val="000000"/>
      </a:accent4>
      <a:accent5>
        <a:srgbClr val="E5B7B1"/>
      </a:accent5>
      <a:accent6>
        <a:srgbClr val="B9A300"/>
      </a:accent6>
      <a:hlink>
        <a:srgbClr val="00A3D6"/>
      </a:hlink>
      <a:folHlink>
        <a:srgbClr val="694F07"/>
      </a:folHlink>
    </a:clrScheme>
    <a:fontScheme name="11_Официальная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1_Официальная 1">
        <a:dk1>
          <a:srgbClr val="000000"/>
        </a:dk1>
        <a:lt1>
          <a:srgbClr val="FFFFFF"/>
        </a:lt1>
        <a:dk2>
          <a:srgbClr val="646B86"/>
        </a:dk2>
        <a:lt2>
          <a:srgbClr val="C5D1D7"/>
        </a:lt2>
        <a:accent1>
          <a:srgbClr val="D16349"/>
        </a:accent1>
        <a:accent2>
          <a:srgbClr val="CCB400"/>
        </a:accent2>
        <a:accent3>
          <a:srgbClr val="FFFFFF"/>
        </a:accent3>
        <a:accent4>
          <a:srgbClr val="000000"/>
        </a:accent4>
        <a:accent5>
          <a:srgbClr val="E5B7B1"/>
        </a:accent5>
        <a:accent6>
          <a:srgbClr val="B9A300"/>
        </a:accent6>
        <a:hlink>
          <a:srgbClr val="00A3D6"/>
        </a:hlink>
        <a:folHlink>
          <a:srgbClr val="694F0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3.xml><?xml version="1.0" encoding="utf-8"?>
<a:theme xmlns:a="http://schemas.openxmlformats.org/drawingml/2006/main" name="1_Солнцестояние">
  <a:themeElements>
    <a:clrScheme name="1_Солнцестояние 1">
      <a:dk1>
        <a:srgbClr val="000000"/>
      </a:dk1>
      <a:lt1>
        <a:srgbClr val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FFFFFF"/>
      </a:accent3>
      <a:accent4>
        <a:srgbClr val="000000"/>
      </a:accent4>
      <a:accent5>
        <a:srgbClr val="AEC7D0"/>
      </a:accent5>
      <a:accent6>
        <a:srgbClr val="E6A608"/>
      </a:accent6>
      <a:hlink>
        <a:srgbClr val="8DC765"/>
      </a:hlink>
      <a:folHlink>
        <a:srgbClr val="AA8A14"/>
      </a:folHlink>
    </a:clrScheme>
    <a:fontScheme name="1_Солнцестояние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Солнцестояние 1">
        <a:dk1>
          <a:srgbClr val="000000"/>
        </a:dk1>
        <a:lt1>
          <a:srgbClr val="FFFFFF"/>
        </a:lt1>
        <a:dk2>
          <a:srgbClr val="4F271C"/>
        </a:dk2>
        <a:lt2>
          <a:srgbClr val="E7DEC9"/>
        </a:lt2>
        <a:accent1>
          <a:srgbClr val="3891A7"/>
        </a:accent1>
        <a:accent2>
          <a:srgbClr val="FEB80A"/>
        </a:accent2>
        <a:accent3>
          <a:srgbClr val="FFFFFF"/>
        </a:accent3>
        <a:accent4>
          <a:srgbClr val="000000"/>
        </a:accent4>
        <a:accent5>
          <a:srgbClr val="AEC7D0"/>
        </a:accent5>
        <a:accent6>
          <a:srgbClr val="E6A608"/>
        </a:accent6>
        <a:hlink>
          <a:srgbClr val="8DC765"/>
        </a:hlink>
        <a:folHlink>
          <a:srgbClr val="AA8A1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4.xml><?xml version="1.0" encoding="utf-8"?>
<a:theme xmlns:a="http://schemas.openxmlformats.org/drawingml/2006/main" name="2_Солнцестояние">
  <a:themeElements>
    <a:clrScheme name="2_Солнцестояние 1">
      <a:dk1>
        <a:srgbClr val="000000"/>
      </a:dk1>
      <a:lt1>
        <a:srgbClr val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FFFFFF"/>
      </a:accent3>
      <a:accent4>
        <a:srgbClr val="000000"/>
      </a:accent4>
      <a:accent5>
        <a:srgbClr val="AEC7D0"/>
      </a:accent5>
      <a:accent6>
        <a:srgbClr val="E6A608"/>
      </a:accent6>
      <a:hlink>
        <a:srgbClr val="8DC765"/>
      </a:hlink>
      <a:folHlink>
        <a:srgbClr val="AA8A14"/>
      </a:folHlink>
    </a:clrScheme>
    <a:fontScheme name="2_Солнцестояние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Солнцестояние 1">
        <a:dk1>
          <a:srgbClr val="000000"/>
        </a:dk1>
        <a:lt1>
          <a:srgbClr val="FFFFFF"/>
        </a:lt1>
        <a:dk2>
          <a:srgbClr val="4F271C"/>
        </a:dk2>
        <a:lt2>
          <a:srgbClr val="E7DEC9"/>
        </a:lt2>
        <a:accent1>
          <a:srgbClr val="3891A7"/>
        </a:accent1>
        <a:accent2>
          <a:srgbClr val="FEB80A"/>
        </a:accent2>
        <a:accent3>
          <a:srgbClr val="FFFFFF"/>
        </a:accent3>
        <a:accent4>
          <a:srgbClr val="000000"/>
        </a:accent4>
        <a:accent5>
          <a:srgbClr val="AEC7D0"/>
        </a:accent5>
        <a:accent6>
          <a:srgbClr val="E6A608"/>
        </a:accent6>
        <a:hlink>
          <a:srgbClr val="8DC765"/>
        </a:hlink>
        <a:folHlink>
          <a:srgbClr val="AA8A1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5.xml><?xml version="1.0" encoding="utf-8"?>
<a:theme xmlns:a="http://schemas.openxmlformats.org/drawingml/2006/main" name="3_Солнцестояние">
  <a:themeElements>
    <a:clrScheme name="3_Солнцестояние 1">
      <a:dk1>
        <a:srgbClr val="000000"/>
      </a:dk1>
      <a:lt1>
        <a:srgbClr val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FFFFFF"/>
      </a:accent3>
      <a:accent4>
        <a:srgbClr val="000000"/>
      </a:accent4>
      <a:accent5>
        <a:srgbClr val="AEC7D0"/>
      </a:accent5>
      <a:accent6>
        <a:srgbClr val="E6A608"/>
      </a:accent6>
      <a:hlink>
        <a:srgbClr val="8DC765"/>
      </a:hlink>
      <a:folHlink>
        <a:srgbClr val="AA8A14"/>
      </a:folHlink>
    </a:clrScheme>
    <a:fontScheme name="3_Солнцестояние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Солнцестояние 1">
        <a:dk1>
          <a:srgbClr val="000000"/>
        </a:dk1>
        <a:lt1>
          <a:srgbClr val="FFFFFF"/>
        </a:lt1>
        <a:dk2>
          <a:srgbClr val="4F271C"/>
        </a:dk2>
        <a:lt2>
          <a:srgbClr val="E7DEC9"/>
        </a:lt2>
        <a:accent1>
          <a:srgbClr val="3891A7"/>
        </a:accent1>
        <a:accent2>
          <a:srgbClr val="FEB80A"/>
        </a:accent2>
        <a:accent3>
          <a:srgbClr val="FFFFFF"/>
        </a:accent3>
        <a:accent4>
          <a:srgbClr val="000000"/>
        </a:accent4>
        <a:accent5>
          <a:srgbClr val="AEC7D0"/>
        </a:accent5>
        <a:accent6>
          <a:srgbClr val="E6A608"/>
        </a:accent6>
        <a:hlink>
          <a:srgbClr val="8DC765"/>
        </a:hlink>
        <a:folHlink>
          <a:srgbClr val="AA8A1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6.xml><?xml version="1.0" encoding="utf-8"?>
<a:theme xmlns:a="http://schemas.openxmlformats.org/drawingml/2006/main" name="4_Солнцестояние">
  <a:themeElements>
    <a:clrScheme name="4_Солнцестояние 1">
      <a:dk1>
        <a:srgbClr val="000000"/>
      </a:dk1>
      <a:lt1>
        <a:srgbClr val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FFFFFF"/>
      </a:accent3>
      <a:accent4>
        <a:srgbClr val="000000"/>
      </a:accent4>
      <a:accent5>
        <a:srgbClr val="AEC7D0"/>
      </a:accent5>
      <a:accent6>
        <a:srgbClr val="E6A608"/>
      </a:accent6>
      <a:hlink>
        <a:srgbClr val="8DC765"/>
      </a:hlink>
      <a:folHlink>
        <a:srgbClr val="AA8A14"/>
      </a:folHlink>
    </a:clrScheme>
    <a:fontScheme name="4_Солнцестояние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Солнцестояние 1">
        <a:dk1>
          <a:srgbClr val="000000"/>
        </a:dk1>
        <a:lt1>
          <a:srgbClr val="FFFFFF"/>
        </a:lt1>
        <a:dk2>
          <a:srgbClr val="4F271C"/>
        </a:dk2>
        <a:lt2>
          <a:srgbClr val="E7DEC9"/>
        </a:lt2>
        <a:accent1>
          <a:srgbClr val="3891A7"/>
        </a:accent1>
        <a:accent2>
          <a:srgbClr val="FEB80A"/>
        </a:accent2>
        <a:accent3>
          <a:srgbClr val="FFFFFF"/>
        </a:accent3>
        <a:accent4>
          <a:srgbClr val="000000"/>
        </a:accent4>
        <a:accent5>
          <a:srgbClr val="AEC7D0"/>
        </a:accent5>
        <a:accent6>
          <a:srgbClr val="E6A608"/>
        </a:accent6>
        <a:hlink>
          <a:srgbClr val="8DC765"/>
        </a:hlink>
        <a:folHlink>
          <a:srgbClr val="AA8A1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7.xml><?xml version="1.0" encoding="utf-8"?>
<a:theme xmlns:a="http://schemas.openxmlformats.org/drawingml/2006/main" name="5_Солнцестояние">
  <a:themeElements>
    <a:clrScheme name="5_Солнцестояние 1">
      <a:dk1>
        <a:srgbClr val="000000"/>
      </a:dk1>
      <a:lt1>
        <a:srgbClr val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FFFFFF"/>
      </a:accent3>
      <a:accent4>
        <a:srgbClr val="000000"/>
      </a:accent4>
      <a:accent5>
        <a:srgbClr val="AEC7D0"/>
      </a:accent5>
      <a:accent6>
        <a:srgbClr val="E6A608"/>
      </a:accent6>
      <a:hlink>
        <a:srgbClr val="8DC765"/>
      </a:hlink>
      <a:folHlink>
        <a:srgbClr val="AA8A14"/>
      </a:folHlink>
    </a:clrScheme>
    <a:fontScheme name="5_Солнцестояние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Солнцестояние 1">
        <a:dk1>
          <a:srgbClr val="000000"/>
        </a:dk1>
        <a:lt1>
          <a:srgbClr val="FFFFFF"/>
        </a:lt1>
        <a:dk2>
          <a:srgbClr val="4F271C"/>
        </a:dk2>
        <a:lt2>
          <a:srgbClr val="E7DEC9"/>
        </a:lt2>
        <a:accent1>
          <a:srgbClr val="3891A7"/>
        </a:accent1>
        <a:accent2>
          <a:srgbClr val="FEB80A"/>
        </a:accent2>
        <a:accent3>
          <a:srgbClr val="FFFFFF"/>
        </a:accent3>
        <a:accent4>
          <a:srgbClr val="000000"/>
        </a:accent4>
        <a:accent5>
          <a:srgbClr val="AEC7D0"/>
        </a:accent5>
        <a:accent6>
          <a:srgbClr val="E6A608"/>
        </a:accent6>
        <a:hlink>
          <a:srgbClr val="8DC765"/>
        </a:hlink>
        <a:folHlink>
          <a:srgbClr val="AA8A1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8.xml><?xml version="1.0" encoding="utf-8"?>
<a:theme xmlns:a="http://schemas.openxmlformats.org/drawingml/2006/main" name="6_Солнцестояние">
  <a:themeElements>
    <a:clrScheme name="6_Солнцестояние 1">
      <a:dk1>
        <a:srgbClr val="000000"/>
      </a:dk1>
      <a:lt1>
        <a:srgbClr val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FFFFFF"/>
      </a:accent3>
      <a:accent4>
        <a:srgbClr val="000000"/>
      </a:accent4>
      <a:accent5>
        <a:srgbClr val="AEC7D0"/>
      </a:accent5>
      <a:accent6>
        <a:srgbClr val="E6A608"/>
      </a:accent6>
      <a:hlink>
        <a:srgbClr val="8DC765"/>
      </a:hlink>
      <a:folHlink>
        <a:srgbClr val="AA8A14"/>
      </a:folHlink>
    </a:clrScheme>
    <a:fontScheme name="6_Солнцестояние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Солнцестояние 1">
        <a:dk1>
          <a:srgbClr val="000000"/>
        </a:dk1>
        <a:lt1>
          <a:srgbClr val="FFFFFF"/>
        </a:lt1>
        <a:dk2>
          <a:srgbClr val="4F271C"/>
        </a:dk2>
        <a:lt2>
          <a:srgbClr val="E7DEC9"/>
        </a:lt2>
        <a:accent1>
          <a:srgbClr val="3891A7"/>
        </a:accent1>
        <a:accent2>
          <a:srgbClr val="FEB80A"/>
        </a:accent2>
        <a:accent3>
          <a:srgbClr val="FFFFFF"/>
        </a:accent3>
        <a:accent4>
          <a:srgbClr val="000000"/>
        </a:accent4>
        <a:accent5>
          <a:srgbClr val="AEC7D0"/>
        </a:accent5>
        <a:accent6>
          <a:srgbClr val="E6A608"/>
        </a:accent6>
        <a:hlink>
          <a:srgbClr val="8DC765"/>
        </a:hlink>
        <a:folHlink>
          <a:srgbClr val="AA8A1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9.xml><?xml version="1.0" encoding="utf-8"?>
<a:theme xmlns:a="http://schemas.openxmlformats.org/drawingml/2006/main" name="1_Трек">
  <a:themeElements>
    <a:clrScheme name="1_Трек 1">
      <a:dk1>
        <a:srgbClr val="000000"/>
      </a:dk1>
      <a:lt1>
        <a:srgbClr val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FFFFFF"/>
      </a:accent3>
      <a:accent4>
        <a:srgbClr val="000000"/>
      </a:accent4>
      <a:accent5>
        <a:srgbClr val="F6CEAD"/>
      </a:accent5>
      <a:accent6>
        <a:srgbClr val="955A46"/>
      </a:accent6>
      <a:hlink>
        <a:srgbClr val="AD1F1F"/>
      </a:hlink>
      <a:folHlink>
        <a:srgbClr val="FFC42F"/>
      </a:folHlink>
    </a:clrScheme>
    <a:fontScheme name="1_Трек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Трек 1">
        <a:dk1>
          <a:srgbClr val="000000"/>
        </a:dk1>
        <a:lt1>
          <a:srgbClr val="FFFFFF"/>
        </a:lt1>
        <a:dk2>
          <a:srgbClr val="4E3B30"/>
        </a:dk2>
        <a:lt2>
          <a:srgbClr val="FBEEC9"/>
        </a:lt2>
        <a:accent1>
          <a:srgbClr val="F0A22E"/>
        </a:accent1>
        <a:accent2>
          <a:srgbClr val="A5644E"/>
        </a:accent2>
        <a:accent3>
          <a:srgbClr val="FFFFFF"/>
        </a:accent3>
        <a:accent4>
          <a:srgbClr val="000000"/>
        </a:accent4>
        <a:accent5>
          <a:srgbClr val="F6CEAD"/>
        </a:accent5>
        <a:accent6>
          <a:srgbClr val="955A46"/>
        </a:accent6>
        <a:hlink>
          <a:srgbClr val="AD1F1F"/>
        </a:hlink>
        <a:folHlink>
          <a:srgbClr val="FFC42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Сжатие  как вид информационной переработки текста (А27</Template>
  <TotalTime>888</TotalTime>
  <Words>1846</Words>
  <Application>Microsoft Office PowerPoint</Application>
  <PresentationFormat>Экран (4:3)</PresentationFormat>
  <Paragraphs>271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122</vt:i4>
      </vt:variant>
      <vt:variant>
        <vt:lpstr>Заголовки слайдов</vt:lpstr>
      </vt:variant>
      <vt:variant>
        <vt:i4>36</vt:i4>
      </vt:variant>
    </vt:vector>
  </HeadingPairs>
  <TitlesOfParts>
    <vt:vector size="158" baseType="lpstr">
      <vt:lpstr>Апекс</vt:lpstr>
      <vt:lpstr>1_Апекс</vt:lpstr>
      <vt:lpstr>Время</vt:lpstr>
      <vt:lpstr>Шаблон оформления «Сине-зеленая пещера»</vt:lpstr>
      <vt:lpstr>Орбита</vt:lpstr>
      <vt:lpstr>Шаблон схемы книгохранилища</vt:lpstr>
      <vt:lpstr>Аспект</vt:lpstr>
      <vt:lpstr>2_Апекс</vt:lpstr>
      <vt:lpstr>1_Бумажная</vt:lpstr>
      <vt:lpstr>Городская</vt:lpstr>
      <vt:lpstr>Изящная</vt:lpstr>
      <vt:lpstr>Литейная</vt:lpstr>
      <vt:lpstr>Метро</vt:lpstr>
      <vt:lpstr>Модульная</vt:lpstr>
      <vt:lpstr>Обычная</vt:lpstr>
      <vt:lpstr>Открытая</vt:lpstr>
      <vt:lpstr>Официальная</vt:lpstr>
      <vt:lpstr>Солнцестояние</vt:lpstr>
      <vt:lpstr>Трек</vt:lpstr>
      <vt:lpstr>Поток</vt:lpstr>
      <vt:lpstr>Эркер</vt:lpstr>
      <vt:lpstr>Яркая</vt:lpstr>
      <vt:lpstr>1_Project Overview</vt:lpstr>
      <vt:lpstr>3_Апекс</vt:lpstr>
      <vt:lpstr>1_Аспект</vt:lpstr>
      <vt:lpstr>2_Аспект</vt:lpstr>
      <vt:lpstr>3_Аспект</vt:lpstr>
      <vt:lpstr>4_Аспект</vt:lpstr>
      <vt:lpstr>2_Бумажная</vt:lpstr>
      <vt:lpstr>3_Бумажная</vt:lpstr>
      <vt:lpstr>4_Бумажная</vt:lpstr>
      <vt:lpstr>5_Бумажная</vt:lpstr>
      <vt:lpstr>6_Бумажная</vt:lpstr>
      <vt:lpstr>7_Бумажная</vt:lpstr>
      <vt:lpstr>8_Бумажная</vt:lpstr>
      <vt:lpstr>9_Бумажная</vt:lpstr>
      <vt:lpstr>10_Бумажная</vt:lpstr>
      <vt:lpstr>11_Бумажная</vt:lpstr>
      <vt:lpstr>12_Бумажная</vt:lpstr>
      <vt:lpstr>1_Городская</vt:lpstr>
      <vt:lpstr>2_Городская</vt:lpstr>
      <vt:lpstr>3_Городская</vt:lpstr>
      <vt:lpstr>1_Изящная</vt:lpstr>
      <vt:lpstr>2_Изящная</vt:lpstr>
      <vt:lpstr>3_Изящная</vt:lpstr>
      <vt:lpstr>4_Изящная</vt:lpstr>
      <vt:lpstr>5_Изящная</vt:lpstr>
      <vt:lpstr>1_Литейная</vt:lpstr>
      <vt:lpstr>2_Литейная</vt:lpstr>
      <vt:lpstr>3_Литейная</vt:lpstr>
      <vt:lpstr>4_Литейная</vt:lpstr>
      <vt:lpstr>5_Литейная</vt:lpstr>
      <vt:lpstr>6_Литейная</vt:lpstr>
      <vt:lpstr>7_Литейная</vt:lpstr>
      <vt:lpstr>8_Литейная</vt:lpstr>
      <vt:lpstr>1_Метро</vt:lpstr>
      <vt:lpstr>2_Метро</vt:lpstr>
      <vt:lpstr>3_Метро</vt:lpstr>
      <vt:lpstr>4_Метро</vt:lpstr>
      <vt:lpstr>5_Метро</vt:lpstr>
      <vt:lpstr>6_Метро</vt:lpstr>
      <vt:lpstr>1_Модульная</vt:lpstr>
      <vt:lpstr>2_Модульная</vt:lpstr>
      <vt:lpstr>3_Модульная</vt:lpstr>
      <vt:lpstr>4_Модульная</vt:lpstr>
      <vt:lpstr>5_Модульная</vt:lpstr>
      <vt:lpstr>6_Модульная</vt:lpstr>
      <vt:lpstr>1_Обычная</vt:lpstr>
      <vt:lpstr>2_Обычная</vt:lpstr>
      <vt:lpstr>3_Обычная</vt:lpstr>
      <vt:lpstr>4_Обычная</vt:lpstr>
      <vt:lpstr>5_Обычная</vt:lpstr>
      <vt:lpstr>6_Обычная</vt:lpstr>
      <vt:lpstr>7_Обычная</vt:lpstr>
      <vt:lpstr>1_Открытая</vt:lpstr>
      <vt:lpstr>2_Открытая</vt:lpstr>
      <vt:lpstr>3_Открытая</vt:lpstr>
      <vt:lpstr>4_Открытая</vt:lpstr>
      <vt:lpstr>5_Открытая</vt:lpstr>
      <vt:lpstr>6_Открытая</vt:lpstr>
      <vt:lpstr>7_Открытая</vt:lpstr>
      <vt:lpstr>1_Официальная</vt:lpstr>
      <vt:lpstr>2_Официальная</vt:lpstr>
      <vt:lpstr>3_Официальная</vt:lpstr>
      <vt:lpstr>4_Официальная</vt:lpstr>
      <vt:lpstr>5_Официальная</vt:lpstr>
      <vt:lpstr>6_Официальная</vt:lpstr>
      <vt:lpstr>7_Официальная</vt:lpstr>
      <vt:lpstr>8_Официальная</vt:lpstr>
      <vt:lpstr>9_Официальная</vt:lpstr>
      <vt:lpstr>10_Официальная</vt:lpstr>
      <vt:lpstr>11_Официальная</vt:lpstr>
      <vt:lpstr>1_Солнцестояние</vt:lpstr>
      <vt:lpstr>2_Солнцестояние</vt:lpstr>
      <vt:lpstr>3_Солнцестояние</vt:lpstr>
      <vt:lpstr>4_Солнцестояние</vt:lpstr>
      <vt:lpstr>5_Солнцестояние</vt:lpstr>
      <vt:lpstr>6_Солнцестояние</vt:lpstr>
      <vt:lpstr>1_Трек</vt:lpstr>
      <vt:lpstr>2_Трек</vt:lpstr>
      <vt:lpstr>3_Трек</vt:lpstr>
      <vt:lpstr>4_Трек</vt:lpstr>
      <vt:lpstr>5_Трек</vt:lpstr>
      <vt:lpstr>6_Трек</vt:lpstr>
      <vt:lpstr>7_Трек</vt:lpstr>
      <vt:lpstr>8_Трек</vt:lpstr>
      <vt:lpstr>1_Поток</vt:lpstr>
      <vt:lpstr>2_Поток</vt:lpstr>
      <vt:lpstr>3_Поток</vt:lpstr>
      <vt:lpstr>1_Эркер</vt:lpstr>
      <vt:lpstr>2_Эркер</vt:lpstr>
      <vt:lpstr>3_Эркер</vt:lpstr>
      <vt:lpstr>4_Эркер</vt:lpstr>
      <vt:lpstr>5_Эркер</vt:lpstr>
      <vt:lpstr>6_Эркер</vt:lpstr>
      <vt:lpstr>1_Яркая</vt:lpstr>
      <vt:lpstr>2_Яркая</vt:lpstr>
      <vt:lpstr>3_Яркая</vt:lpstr>
      <vt:lpstr>4_Яркая</vt:lpstr>
      <vt:lpstr>5_Яркая</vt:lpstr>
      <vt:lpstr>6_Яркая</vt:lpstr>
      <vt:lpstr>7_Яркая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Итак, мы на экзамене…  С чего начать???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Srvdb</dc:creator>
  <cp:lastModifiedBy>Admin</cp:lastModifiedBy>
  <cp:revision>51</cp:revision>
  <cp:lastPrinted>1601-01-01T00:00:00Z</cp:lastPrinted>
  <dcterms:created xsi:type="dcterms:W3CDTF">2008-09-29T17:02:10Z</dcterms:created>
  <dcterms:modified xsi:type="dcterms:W3CDTF">2017-10-30T09:02:15Z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4</vt:i4>
  </property>
</Properties>
</file>