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21" d="100"/>
          <a:sy n="121" d="100"/>
        </p:scale>
        <p:origin x="4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9D638C3-71FD-4F51-B15F-AC3329CC0C1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196B855-E257-42E4-AD2B-32F2530E09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38C3-71FD-4F51-B15F-AC3329CC0C1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B855-E257-42E4-AD2B-32F2530E0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38C3-71FD-4F51-B15F-AC3329CC0C1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B855-E257-42E4-AD2B-32F2530E0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D638C3-71FD-4F51-B15F-AC3329CC0C1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96B855-E257-42E4-AD2B-32F2530E09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9D638C3-71FD-4F51-B15F-AC3329CC0C1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196B855-E257-42E4-AD2B-32F2530E09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38C3-71FD-4F51-B15F-AC3329CC0C1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B855-E257-42E4-AD2B-32F2530E09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38C3-71FD-4F51-B15F-AC3329CC0C1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B855-E257-42E4-AD2B-32F2530E09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D638C3-71FD-4F51-B15F-AC3329CC0C1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96B855-E257-42E4-AD2B-32F2530E09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38C3-71FD-4F51-B15F-AC3329CC0C1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B855-E257-42E4-AD2B-32F2530E0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D638C3-71FD-4F51-B15F-AC3329CC0C1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96B855-E257-42E4-AD2B-32F2530E096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D638C3-71FD-4F51-B15F-AC3329CC0C1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96B855-E257-42E4-AD2B-32F2530E096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D638C3-71FD-4F51-B15F-AC3329CC0C1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96B855-E257-42E4-AD2B-32F2530E09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357166"/>
            <a:ext cx="6172200" cy="27516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3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 "Детский сад № 8 села </a:t>
            </a:r>
            <a:r>
              <a:rPr lang="ru-RU" sz="1300" b="0" dirty="0" err="1" smtClean="0">
                <a:latin typeface="Times New Roman" pitchFamily="18" charset="0"/>
                <a:cs typeface="Times New Roman" pitchFamily="18" charset="0"/>
              </a:rPr>
              <a:t>Иглино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" муниципального района </a:t>
            </a:r>
            <a:r>
              <a:rPr lang="ru-RU" sz="1300" b="0" dirty="0" err="1" smtClean="0">
                <a:latin typeface="Times New Roman" pitchFamily="18" charset="0"/>
                <a:cs typeface="Times New Roman" pitchFamily="18" charset="0"/>
              </a:rPr>
              <a:t>Иглинский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 район </a:t>
            </a:r>
            <a:br>
              <a:rPr lang="ru-RU" sz="13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Республики Башкортостан</a:t>
            </a:r>
            <a:br>
              <a:rPr lang="ru-RU" sz="13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643314"/>
            <a:ext cx="6172200" cy="228601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етодики,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помогут вам научить ребенка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различать цвета</a:t>
            </a:r>
          </a:p>
          <a:p>
            <a:pPr algn="ctr"/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Талипова Э.Г.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001056" cy="242661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этих приёмов в различных вариациях помогут достигнуть хороших результатов в кратчайшие сроки, но помните, каждый ребенок индивидуален. Все дети развиваются по-разному, и сравнивать их между собой ни в коем случае нельзя. Если вам кажется, что ваш ребенок обучается не так быстро, как другие детки, не надо паниковать и расстраиваться!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4" name="Picture 6" descr="https://webstockreview.net/images/classroom-clipart-animated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6002" y="3212976"/>
            <a:ext cx="3843340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www.pngmart.com/files/8/Color-PNG-P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933699"/>
            <a:ext cx="7305675" cy="39243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1556792"/>
            <a:ext cx="72152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36036"/>
            <a:ext cx="3466728" cy="6529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23728" y="3284984"/>
            <a:ext cx="6664260" cy="345638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Многие родители беспокоятся, что их ребенок не может запомнить цвета или путает их. Спешу успокоить вас, ведь способность ориентироваться и называть цвета правильно у ребенка формируется до 5-ти лет.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Нам кажется это так просто: покажи красный кубик, зелёное ведёрко, но мы забыли, что были детьми, и как нам было трудно.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Ребенок учится сначала отделять нужный ему цвет от другого цвета. Затем оттенки одного цвета группирует. Ну, а уж только потом учится называть цвета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static.tildacdn.com/tild3032-3762-4661-a161-313636396364/1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3858"/>
            <a:ext cx="2815386" cy="21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873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функций </a:t>
            </a:r>
            <a:r>
              <a:rPr lang="ru-RU" sz="27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цветовосприятия</a:t>
            </a: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у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07704" y="1340768"/>
            <a:ext cx="5774178" cy="510459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Прежде чем приступить к изучению практических советов и методик, нужно ознакомиться с некоторыми особенностями развития зрительных функций у детей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/>
              <a:t>Способность ребенка фокусироваться на каком-либо объекте появляется в возрасте 2-3 месяцев.</a:t>
            </a:r>
          </a:p>
          <a:p>
            <a:pPr algn="just"/>
            <a:r>
              <a:rPr lang="ru-RU" sz="2000" dirty="0" smtClean="0"/>
              <a:t>Цвета, которые он может различать в период от 2 до 6 месяцев, находятся в волновом диапазоне широкого спектра: красный, </a:t>
            </a:r>
            <a:r>
              <a:rPr lang="ru-RU" sz="2000" dirty="0" err="1" smtClean="0"/>
              <a:t>розовый</a:t>
            </a:r>
            <a:r>
              <a:rPr lang="ru-RU" sz="2000" dirty="0" smtClean="0"/>
              <a:t>, коричневый.</a:t>
            </a:r>
          </a:p>
          <a:p>
            <a:pPr algn="just"/>
            <a:r>
              <a:rPr lang="ru-RU" sz="2000" dirty="0" smtClean="0"/>
              <a:t>Возможность </a:t>
            </a:r>
            <a:r>
              <a:rPr lang="ru-RU" sz="2000" dirty="0" smtClean="0"/>
              <a:t>различать цвета короткой волны, синий и зелёный, появляется у него ближе к седьмому месяцу жизни, а полноценное </a:t>
            </a:r>
            <a:r>
              <a:rPr lang="ru-RU" sz="2000" dirty="0" err="1" smtClean="0"/>
              <a:t>цветовосприятие</a:t>
            </a:r>
            <a:r>
              <a:rPr lang="ru-RU" sz="2000" dirty="0" smtClean="0"/>
              <a:t> формируется у ребенка к восьми годам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www.pngmart.com/files/20/Thinking-Man-PNG-F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3849" y="4653136"/>
            <a:ext cx="1860151" cy="2204864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>
            <a:off x="4473322" y="2204864"/>
            <a:ext cx="64294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143108" y="214290"/>
            <a:ext cx="4786346" cy="7858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 методик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2051720" y="1142984"/>
            <a:ext cx="6552728" cy="300609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Существует огромное количество всевозможных способов, используя которые можно научить ребёнка уже в три года различать шесть цветов (красный, синий, желтый, зеленый, белый и черный), и более. Но если вникнуть в их суть, то практически все они сводятся к пяти простым педагогическим приёмам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s://lh6.googleusercontent.com/VClS8py2vHQdmks9Ayll-SqbNP23r11OrG2b_F5X8zuIF5sedKiFoZM-YY1DuocSGblVaHNQdXE_LzLo3fzNO9s9dCUfFg53RB7UOfaIzfTD_MDacJCiKDMB_0VDwQaoun3pahy78T7-vVVhqB33ZU13W_s_7hz0vwlMgBdAL5WBcaN9rP8RmWE0T7SSmg4U=s20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4221088"/>
            <a:ext cx="3758208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2860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Неформальное обучение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07704" y="1600200"/>
            <a:ext cx="6696744" cy="487375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Суть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этого метода заключается в том, чтобы обучать ребенка в процессе повседневного общения. Например, по дороге в парк или детский садик ребенку предлагайте вместе считать зеленые машины, которые будут проезжать мимо вас. Перед этим родитель должен показать, как выглядит зеленый цвет. 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этого метода заключается в том, что ребенку предоставляется полная свобода действий, его никто ни в чём не ограничивает. Он может делать по дороге все, что ему захочется, главное, чтобы не забывал считать зеленые машины. Кстати, количество посчитанных машин тоже не имеет никакого значения: проехало десять, а посчитал всего две — молодец!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2. Творческий подход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79712" y="1600200"/>
            <a:ext cx="648072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На этом этапе нужно будет позаботиться о том, чтобы у ребенка появились краски, карандаши, фломастеры или пластилин. Попросите его выбрать тот цвет, который нравится больше всех, и расскажите, что это за цвет. 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Пусть это будет синий. Предложите вместе что-то нарисовать, например, синий кружок. Скажите, что это воздушный шарик синего цвета, у которого нет шнурка, и если вы его не дорисуете, шарик улетит в небо. Спросите какого цвета должен быть шнурок, если шарик синего цвета. То же самое можно проделать и с пластилином.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Использование игрушек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55776" y="1600200"/>
            <a:ext cx="5945314" cy="312494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специализированных магазинах для детей продаётся огромное количество развивающих игрушек, которые помогают запоминать цифры, буквы и цвета. Самые продуктивные из них для запоминания цветов: пирамидки из колечек,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конструкторы.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s://foxtoys.com.ua/image/catalog/fon/puzzl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9745">
            <a:off x="3212643" y="4532229"/>
            <a:ext cx="2091077" cy="209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foxtoys.com.ua/image/catalog/fon/puzzl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9745">
            <a:off x="6303309" y="4618265"/>
            <a:ext cx="2067825" cy="206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Интерактивные книги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43306" y="1600200"/>
            <a:ext cx="5000660" cy="49006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эффективность заключается в больших красочных картинках, которые привлекают внимание ребенка. Как правило, в таких пособиях предлагаются всевозможные задания, выполняя которые ребенок одновременно участвует в увлекательной игре, развивает мелкую моторику пальчиков и учит цветовую палитру.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s://ds52kotenok.edumsko.ru/uploads/3000/2277/section/372857/perevod-kn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2000216"/>
            <a:ext cx="353580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945088" cy="5620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5. Сюжетные игры</a:t>
            </a:r>
            <a:endParaRPr lang="ru-RU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35696" y="1412776"/>
            <a:ext cx="5400600" cy="424847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Придумайте простые игры, в которых ребёнок смог бы задействовать свои чувства.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Например, возьмите два разноцветных шарика и сделайте для них домики таких же цветов. Домиками могут служить раскрашенные коробки или песочные ведерки. Положите шарики в соответствующие домики. После всего достаньте их оттуда и скажите ребенку, что они вышли на прогулку. Вдруг откуда-то появляется волк и хочет съесть шарики. Их срочно нужно спасать! Каждый шарик нужно быстро вернуть в свой домик, а то их съест волк.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Суть такой игры – вызвать у ребенка эмоции, сопереживание и сочувствие. Это активизирует дополнительные отделы мозга и поможет ещё лучше запомнить нужные цвета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2" descr="https://miro.medium.com/max/1400/1*aImHdWzkdIr7t2N5aUAFX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miro.medium.com/max/1400/1*aImHdWzkdIr7t2N5aUAFX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miro.medium.com/max/1400/1*aImHdWzkdIr7t2N5aUAFX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miro.medium.com/max/1400/1*aImHdWzkdIr7t2N5aUAFX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miro.medium.com/max/1400/1*aImHdWzkdIr7t2N5aUAFX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i.pinimg.com/originals/9a/c2/ce/9ac2ce7c118abf1b88d6ad0cdbbdb0b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44" y="4437112"/>
            <a:ext cx="1983857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249</TotalTime>
  <Words>39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Schoolbook</vt:lpstr>
      <vt:lpstr>Times New Roman</vt:lpstr>
      <vt:lpstr>Wingdings</vt:lpstr>
      <vt:lpstr>Wingdings 2</vt:lpstr>
      <vt:lpstr>Эркер</vt:lpstr>
      <vt:lpstr>Муниципальное бюджетное дошкольное образовательное учреждение  "Детский сад № 8 села Иглино" муниципального района Иглинский район  Республики Башкортостан    КОНСУЛЬТАЦИЯ ДЛЯ РОДИТЕЛЕЙ</vt:lpstr>
      <vt:lpstr>введение</vt:lpstr>
      <vt:lpstr>    Принципы формирования функций цветовосприятия у ребенка</vt:lpstr>
      <vt:lpstr>Пять методик</vt:lpstr>
      <vt:lpstr>1. Неформальное обучение </vt:lpstr>
      <vt:lpstr>2. Творческий подход</vt:lpstr>
      <vt:lpstr>3. Использование игрушек </vt:lpstr>
      <vt:lpstr>4. Интерактивные книги</vt:lpstr>
      <vt:lpstr>5. Сюжетные игры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 "Детский сад № 8 села Иглино" муниципального района Иглинский район  Республики Башкортостан    КОНСУЛЬТАЦИЯ ДЛЯ РОДИТЕЛЕЙ</dc:title>
  <dc:creator>Ренат</dc:creator>
  <cp:lastModifiedBy>1</cp:lastModifiedBy>
  <cp:revision>10</cp:revision>
  <dcterms:created xsi:type="dcterms:W3CDTF">2023-01-25T20:04:21Z</dcterms:created>
  <dcterms:modified xsi:type="dcterms:W3CDTF">2023-01-26T10:01:24Z</dcterms:modified>
</cp:coreProperties>
</file>