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5" r:id="rId8"/>
    <p:sldId id="267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create?new=4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7363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Создание мультимедийных интерактивных заданий, формирующих УУД на уроках английского языка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3888432" cy="172819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Учитель английского языка М</a:t>
            </a:r>
            <a:r>
              <a:rPr lang="en-US" dirty="0" smtClean="0">
                <a:solidFill>
                  <a:srgbClr val="FFC000"/>
                </a:solidFill>
              </a:rPr>
              <a:t>AO</a:t>
            </a:r>
            <a:r>
              <a:rPr lang="ru-RU" dirty="0" smtClean="0">
                <a:solidFill>
                  <a:srgbClr val="FFC000"/>
                </a:solidFill>
              </a:rPr>
              <a:t>У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СШ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№ 137,</a:t>
            </a:r>
          </a:p>
          <a:p>
            <a:pPr algn="r"/>
            <a:r>
              <a:rPr lang="ru-RU" dirty="0" err="1" smtClean="0">
                <a:solidFill>
                  <a:srgbClr val="FFC000"/>
                </a:solidFill>
              </a:rPr>
              <a:t>Карсакова</a:t>
            </a:r>
            <a:r>
              <a:rPr lang="ru-RU" dirty="0" smtClean="0">
                <a:solidFill>
                  <a:srgbClr val="FFC000"/>
                </a:solidFill>
              </a:rPr>
              <a:t> Нина 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Борисовна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31" y="1806575"/>
            <a:ext cx="5908538" cy="4052888"/>
          </a:xfrm>
        </p:spPr>
      </p:pic>
    </p:spTree>
    <p:extLst>
      <p:ext uri="{BB962C8B-B14F-4D97-AF65-F5344CB8AC3E}">
        <p14:creationId xmlns:p14="http://schemas.microsoft.com/office/powerpoint/2010/main" val="20307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89248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Универсальные учебные действия по ФГОС</a:t>
            </a:r>
            <a:endParaRPr lang="ru-RU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220542"/>
              </p:ext>
            </p:extLst>
          </p:nvPr>
        </p:nvGraphicFramePr>
        <p:xfrm>
          <a:off x="395537" y="1268760"/>
          <a:ext cx="8352928" cy="52645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26892"/>
                <a:gridCol w="2005555"/>
                <a:gridCol w="2016224"/>
                <a:gridCol w="2304257"/>
              </a:tblGrid>
              <a:tr h="6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Личностные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Регулятивные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Познавательные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Коммуникативные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Самоопределение 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Целеполагание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FF00"/>
                          </a:solidFill>
                          <a:effectLst/>
                        </a:rPr>
                        <a:t>Общеучебные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 действия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сотрудничество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FF00"/>
                          </a:solidFill>
                          <a:effectLst/>
                        </a:rPr>
                        <a:t>Смыслообра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r>
                        <a:rPr lang="ru-RU" sz="1400" b="1" dirty="0" err="1" smtClean="0">
                          <a:solidFill>
                            <a:srgbClr val="FFFF00"/>
                          </a:solidFill>
                          <a:effectLst/>
                        </a:rPr>
                        <a:t>зование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Планирование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Знаково-символические действия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Постановка вопросов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9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effectLst/>
                        </a:rPr>
                        <a:t>Нравственно-эстетическая ориентация</a:t>
                      </a:r>
                      <a:endParaRPr lang="ru-RU" sz="1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Прогнозирование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Логические 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Разрешение конфликтов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effectLst/>
                        </a:rPr>
                        <a:t>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Постановка и решение проблем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Умение выражать свои мысли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3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Коррекция 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Оценка </a:t>
                      </a:r>
                      <a:endParaRPr lang="ru-RU" sz="14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платформа </a:t>
            </a:r>
            <a:endParaRPr lang="ru-RU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LearningApps.com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50987" cy="112352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Возможности сайта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700808"/>
            <a:ext cx="7450782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090947" cy="936104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сайта</a:t>
            </a:r>
            <a:endParaRPr lang="ru-RU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0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Кроссворд – тренировка памяти, логического мышления, отработка лексики и т. д.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0175"/>
            <a:ext cx="7632848" cy="469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936104"/>
          </a:xfrm>
        </p:spPr>
        <p:txBody>
          <a:bodyPr/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кроссворда</a:t>
            </a:r>
            <a:endParaRPr lang="ru-RU" sz="4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1) </a:t>
            </a:r>
            <a:r>
              <a:rPr lang="ru-RU" dirty="0" smtClean="0">
                <a:solidFill>
                  <a:srgbClr val="FFFF00"/>
                </a:solidFill>
              </a:rPr>
              <a:t>Вводим задание и ответ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556793"/>
            <a:ext cx="4176464" cy="7920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2) </a:t>
            </a:r>
            <a:r>
              <a:rPr lang="ru-RU" dirty="0" smtClean="0">
                <a:solidFill>
                  <a:srgbClr val="FFFF00"/>
                </a:solidFill>
              </a:rPr>
              <a:t>Нажимаем «установить и показать»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708920"/>
            <a:ext cx="34718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921"/>
            <a:ext cx="32750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234963" cy="924475"/>
          </a:xfrm>
        </p:spPr>
        <p:txBody>
          <a:bodyPr/>
          <a:lstStyle/>
          <a:p>
            <a:r>
              <a:rPr lang="en-US" sz="6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6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</a:t>
            </a:r>
            <a:endParaRPr lang="ru-RU" sz="6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89189"/>
            <a:ext cx="6120680" cy="347186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	 </a:t>
            </a:r>
          </a:p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969640"/>
            <a:ext cx="3471862" cy="2310958"/>
          </a:xfrm>
        </p:spPr>
      </p:pic>
    </p:spTree>
    <p:extLst>
      <p:ext uri="{BB962C8B-B14F-4D97-AF65-F5344CB8AC3E}">
        <p14:creationId xmlns:p14="http://schemas.microsoft.com/office/powerpoint/2010/main" val="28032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1008112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С</a:t>
            </a:r>
            <a:r>
              <a:rPr lang="ru-RU" dirty="0" err="1" smtClean="0">
                <a:solidFill>
                  <a:srgbClr val="FFC000"/>
                </a:solidFill>
              </a:rPr>
              <a:t>инквейн</a:t>
            </a:r>
            <a:r>
              <a:rPr lang="ru-RU" dirty="0" smtClean="0">
                <a:solidFill>
                  <a:srgbClr val="FFC000"/>
                </a:solidFill>
              </a:rPr>
              <a:t> как вид рефлексии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147248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 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кроссворд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прилагательных 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(раскрывающие тему </a:t>
            </a:r>
            <a:r>
              <a:rPr lang="ru-RU" sz="2400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 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глагола 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(описывают действия)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 или предложение 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(высказывают свое отношение к теме)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</a:t>
            </a: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(слово-резюме)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192</TotalTime>
  <Words>158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Создание мультимедийных интерактивных заданий, формирующих УУД на уроках английского языка</vt:lpstr>
      <vt:lpstr>Универсальные учебные действия по ФГОС</vt:lpstr>
      <vt:lpstr>Интерактивная платформа </vt:lpstr>
      <vt:lpstr>Возможности сайта</vt:lpstr>
      <vt:lpstr>Возможности сайта</vt:lpstr>
      <vt:lpstr>Кроссворд – тренировка памяти, логического мышления, отработка лексики и т. д.</vt:lpstr>
      <vt:lpstr>Этапы создания кроссворда</vt:lpstr>
      <vt:lpstr>LearningApps. com</vt:lpstr>
      <vt:lpstr>Синквейн как вид рефлексии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мультимедийных интерактивных заданий, повышающих УУД на уроках английского языка</dc:title>
  <dc:creator>Нина</dc:creator>
  <cp:lastModifiedBy>Нина</cp:lastModifiedBy>
  <cp:revision>18</cp:revision>
  <dcterms:created xsi:type="dcterms:W3CDTF">2017-10-28T06:32:23Z</dcterms:created>
  <dcterms:modified xsi:type="dcterms:W3CDTF">2017-10-30T14:54:47Z</dcterms:modified>
</cp:coreProperties>
</file>