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67" r:id="rId3"/>
    <p:sldId id="276" r:id="rId4"/>
    <p:sldId id="268" r:id="rId5"/>
    <p:sldId id="274" r:id="rId6"/>
    <p:sldId id="269" r:id="rId7"/>
    <p:sldId id="270" r:id="rId8"/>
    <p:sldId id="271" r:id="rId9"/>
    <p:sldId id="272" r:id="rId10"/>
    <p:sldId id="275" r:id="rId11"/>
    <p:sldId id="277" r:id="rId12"/>
    <p:sldId id="278" r:id="rId13"/>
    <p:sldId id="27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09" autoAdjust="0"/>
  </p:normalViewPr>
  <p:slideViewPr>
    <p:cSldViewPr>
      <p:cViewPr varScale="1">
        <p:scale>
          <a:sx n="80" d="100"/>
          <a:sy n="80" d="100"/>
        </p:scale>
        <p:origin x="-1450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484784"/>
            <a:ext cx="7657728" cy="5220072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СОЦИАЛЬНЫЙ  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ПРОЕКТ </a:t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Все мы разные, но мы вместе!»</a:t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старшей группе </a:t>
            </a:r>
            <a:br>
              <a:rPr lang="ru-RU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«Малыши – Карандаши</a:t>
            </a:r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b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МБДОУ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/с № 9 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г. Горячий Ключ</a:t>
            </a:r>
            <a:r>
              <a:rPr lang="ru-RU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4106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033209"/>
            <a:ext cx="5832648" cy="4374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836712"/>
            <a:ext cx="7776864" cy="86177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ИТОГОВОЕ  МЕРОПРИЯТИЕ</a:t>
            </a:r>
            <a:endParaRPr lang="ru-RU" sz="5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3457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Выставка совместной творческой деятельности детей и родителей </a:t>
            </a:r>
            <a:b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«Кухня народов Кубани»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E:\Малыши Карандаши\DSC036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1111"/>
          <a:stretch>
            <a:fillRect/>
          </a:stretch>
        </p:blipFill>
        <p:spPr bwMode="auto">
          <a:xfrm>
            <a:off x="323528" y="2564904"/>
            <a:ext cx="3164296" cy="1944216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</p:pic>
      <p:pic>
        <p:nvPicPr>
          <p:cNvPr id="2051" name="Picture 3" descr="E:\Малыши Карандаши\DSC03632.JPG"/>
          <p:cNvPicPr>
            <a:picLocks noChangeAspect="1" noChangeArrowheads="1"/>
          </p:cNvPicPr>
          <p:nvPr/>
        </p:nvPicPr>
        <p:blipFill>
          <a:blip r:embed="rId3" cstate="print"/>
          <a:srcRect l="7973" r="6009"/>
          <a:stretch>
            <a:fillRect/>
          </a:stretch>
        </p:blipFill>
        <p:spPr bwMode="auto">
          <a:xfrm rot="16200000">
            <a:off x="3416066" y="2784734"/>
            <a:ext cx="1944216" cy="150455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pic>
      <p:pic>
        <p:nvPicPr>
          <p:cNvPr id="2052" name="Picture 4" descr="E:\Малыши Карандаши\DSC03633.JPG"/>
          <p:cNvPicPr>
            <a:picLocks noChangeAspect="1" noChangeArrowheads="1"/>
          </p:cNvPicPr>
          <p:nvPr/>
        </p:nvPicPr>
        <p:blipFill>
          <a:blip r:embed="rId4" cstate="print"/>
          <a:srcRect l="10010" r="10436"/>
          <a:stretch>
            <a:fillRect/>
          </a:stretch>
        </p:blipFill>
        <p:spPr bwMode="auto">
          <a:xfrm rot="16200000">
            <a:off x="5175265" y="2753727"/>
            <a:ext cx="1944215" cy="1566569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</p:pic>
      <p:pic>
        <p:nvPicPr>
          <p:cNvPr id="2053" name="Picture 5" descr="E:\Малыши Карандаши\DSC03634.JPG"/>
          <p:cNvPicPr>
            <a:picLocks noChangeAspect="1" noChangeArrowheads="1"/>
          </p:cNvPicPr>
          <p:nvPr/>
        </p:nvPicPr>
        <p:blipFill>
          <a:blip r:embed="rId5" cstate="print"/>
          <a:srcRect l="7917" r="6249"/>
          <a:stretch>
            <a:fillRect/>
          </a:stretch>
        </p:blipFill>
        <p:spPr bwMode="auto">
          <a:xfrm rot="16200000">
            <a:off x="6998945" y="2759601"/>
            <a:ext cx="1970707" cy="1528330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</p:pic>
      <p:pic>
        <p:nvPicPr>
          <p:cNvPr id="2054" name="Picture 6" descr="E:\Малыши Карандаши\DSC03635.JPG"/>
          <p:cNvPicPr>
            <a:picLocks noChangeAspect="1" noChangeArrowheads="1"/>
          </p:cNvPicPr>
          <p:nvPr/>
        </p:nvPicPr>
        <p:blipFill>
          <a:blip r:embed="rId6" cstate="print"/>
          <a:srcRect l="23029" r="12072"/>
          <a:stretch>
            <a:fillRect/>
          </a:stretch>
        </p:blipFill>
        <p:spPr bwMode="auto">
          <a:xfrm>
            <a:off x="395535" y="4725144"/>
            <a:ext cx="1755107" cy="1800200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</p:pic>
      <p:pic>
        <p:nvPicPr>
          <p:cNvPr id="2055" name="Picture 7" descr="E:\Малыши Карандаши\DSC03636.JPG"/>
          <p:cNvPicPr>
            <a:picLocks noChangeAspect="1" noChangeArrowheads="1"/>
          </p:cNvPicPr>
          <p:nvPr/>
        </p:nvPicPr>
        <p:blipFill>
          <a:blip r:embed="rId7" cstate="print"/>
          <a:srcRect l="16748" r="14166"/>
          <a:stretch>
            <a:fillRect/>
          </a:stretch>
        </p:blipFill>
        <p:spPr bwMode="auto">
          <a:xfrm>
            <a:off x="2339752" y="4725144"/>
            <a:ext cx="1868339" cy="1800200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</p:pic>
      <p:pic>
        <p:nvPicPr>
          <p:cNvPr id="2056" name="Picture 8" descr="E:\Малыши Карандаши\DSC03637.JPG"/>
          <p:cNvPicPr>
            <a:picLocks noChangeAspect="1" noChangeArrowheads="1"/>
          </p:cNvPicPr>
          <p:nvPr/>
        </p:nvPicPr>
        <p:blipFill>
          <a:blip r:embed="rId8" cstate="print"/>
          <a:srcRect l="16748" r="12072"/>
          <a:stretch>
            <a:fillRect/>
          </a:stretch>
        </p:blipFill>
        <p:spPr bwMode="auto">
          <a:xfrm>
            <a:off x="4427984" y="4725144"/>
            <a:ext cx="1924956" cy="1800200"/>
          </a:xfrm>
          <a:prstGeom prst="rect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2057" name="Picture 9" descr="E:\Малыши Карандаши\DSC03642.JPG"/>
          <p:cNvPicPr>
            <a:picLocks noChangeAspect="1" noChangeArrowheads="1"/>
          </p:cNvPicPr>
          <p:nvPr/>
        </p:nvPicPr>
        <p:blipFill>
          <a:blip r:embed="rId9" cstate="print"/>
          <a:srcRect t="6290" r="5792"/>
          <a:stretch>
            <a:fillRect/>
          </a:stretch>
        </p:blipFill>
        <p:spPr bwMode="auto">
          <a:xfrm>
            <a:off x="6516216" y="4725144"/>
            <a:ext cx="2467225" cy="1777674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E:\Малыши Карандаши\DSC036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077072"/>
            <a:ext cx="3960440" cy="2636532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8013576" cy="1224136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Фестиваль  детского  творчества 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«Мы  разные, но мы  вместе»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074" name="Picture 2" descr="E:\Малыши Карандаши\DSC0365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44824"/>
            <a:ext cx="4012385" cy="252028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  <p:pic>
        <p:nvPicPr>
          <p:cNvPr id="3075" name="Picture 3" descr="E:\Малыши Карандаши\DSC036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844824"/>
            <a:ext cx="3672408" cy="252028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Малыши Карандаши\DSC036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3915000" cy="252028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  <p:pic>
        <p:nvPicPr>
          <p:cNvPr id="4099" name="Picture 3" descr="E:\Малыши Карандаши\DSC037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908720"/>
            <a:ext cx="3786109" cy="2520279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  <p:pic>
        <p:nvPicPr>
          <p:cNvPr id="4100" name="Picture 4" descr="E:\Малыши Карандаши\DSC037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67952" y="3068960"/>
            <a:ext cx="5408304" cy="360040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Актуальность темы: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indent="0" algn="ctr">
              <a:lnSpc>
                <a:spcPct val="120000"/>
              </a:lnSpc>
              <a:buNone/>
            </a:pPr>
            <a:endParaRPr lang="ru-RU" dirty="0" smtClean="0"/>
          </a:p>
          <a:p>
            <a:pPr marL="0" indent="0" algn="ctr">
              <a:lnSpc>
                <a:spcPct val="120000"/>
              </a:lnSpc>
              <a:buNone/>
            </a:pPr>
            <a:r>
              <a:rPr lang="ru-RU" dirty="0" smtClean="0"/>
              <a:t>Мы </a:t>
            </a:r>
            <a:r>
              <a:rPr lang="ru-RU" dirty="0"/>
              <a:t>проживаем в Краснодарском крае, и наш детский сад посещают дети разных национальностей. Они каждый день общаются, играют в разные игры, рассказывают сказки, поют, танцуют, внося в свою деятельность элементы национальной культуры. </a:t>
            </a:r>
            <a:r>
              <a:rPr lang="ru-RU" dirty="0" smtClean="0"/>
              <a:t>                                                                                                                                     К сожалению</a:t>
            </a:r>
            <a:r>
              <a:rPr lang="ru-RU" dirty="0"/>
              <a:t>, современный мир часто бывает жесток, </a:t>
            </a:r>
            <a:r>
              <a:rPr lang="ru-RU" dirty="0" smtClean="0"/>
              <a:t>   и </a:t>
            </a:r>
            <a:r>
              <a:rPr lang="ru-RU" dirty="0"/>
              <a:t>что самое страшное, жестокими становятся наши дети. Нам бы хотелось этим проектом содействовать развитию интереса и желания познакомиться с традициями и культурой других народов, воспитанию уважения к людям разных национальностей через </a:t>
            </a:r>
            <a:r>
              <a:rPr lang="ru-RU" dirty="0" smtClean="0"/>
              <a:t>                         все </a:t>
            </a:r>
            <a:r>
              <a:rPr lang="ru-RU" dirty="0"/>
              <a:t>направления образовательной деятельности. </a:t>
            </a:r>
          </a:p>
        </p:txBody>
      </p:sp>
    </p:spTree>
    <p:extLst>
      <p:ext uri="{BB962C8B-B14F-4D97-AF65-F5344CB8AC3E}">
        <p14:creationId xmlns:p14="http://schemas.microsoft.com/office/powerpoint/2010/main" xmlns="" val="3574974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19256" cy="1370416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«На огромной на планете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очень разные есть дети…»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Users\iru\Desktop\ДЕТ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088316"/>
            <a:ext cx="4824536" cy="4634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Проблема: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Проведенное </a:t>
            </a:r>
            <a:r>
              <a:rPr lang="ru-RU" sz="2400" dirty="0"/>
              <a:t>анкетирование и опрос показали, что </a:t>
            </a:r>
            <a:r>
              <a:rPr lang="ru-RU" sz="2400" dirty="0" smtClean="0"/>
              <a:t>                           у </a:t>
            </a:r>
            <a:r>
              <a:rPr lang="ru-RU" sz="2400" dirty="0"/>
              <a:t>воспитанников недостаточно представлений об особенностях национальной культуры народов, населяющих Краснодарский край</a:t>
            </a:r>
            <a:r>
              <a:rPr lang="ru-RU" sz="2400" dirty="0" smtClean="0"/>
              <a:t>:</a:t>
            </a:r>
          </a:p>
          <a:p>
            <a:endParaRPr lang="ru-RU" sz="2400" dirty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17032"/>
            <a:ext cx="1903388" cy="2781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5986" y="3687692"/>
            <a:ext cx="2033462" cy="2840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67274" y="3648852"/>
            <a:ext cx="2053601" cy="293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4783" y="3717032"/>
            <a:ext cx="2032491" cy="2781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06675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61770"/>
            <a:ext cx="2992568" cy="3759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7" y="2261770"/>
            <a:ext cx="2632231" cy="3576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5479" y="2132856"/>
            <a:ext cx="2489009" cy="3705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64776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Цель проекта: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ru-RU" dirty="0"/>
          </a:p>
          <a:p>
            <a:r>
              <a:rPr lang="ru-RU" dirty="0"/>
              <a:t>Формировать уважение  к традициям и особенностям культуры, разных народов, которые живут рядом.  </a:t>
            </a:r>
          </a:p>
          <a:p>
            <a:pPr marL="0" indent="0">
              <a:buNone/>
            </a:pPr>
            <a:r>
              <a:rPr lang="ru-RU" dirty="0" smtClean="0"/>
              <a:t>  </a:t>
            </a:r>
            <a:r>
              <a:rPr lang="ru-RU" sz="5000" dirty="0" smtClean="0">
                <a:solidFill>
                  <a:schemeClr val="tx2"/>
                </a:solidFill>
                <a:latin typeface="+mj-lt"/>
              </a:rPr>
              <a:t>Задачи:</a:t>
            </a:r>
            <a:endParaRPr lang="ru-RU" sz="5000" dirty="0">
              <a:solidFill>
                <a:schemeClr val="tx2"/>
              </a:solidFill>
              <a:latin typeface="+mj-lt"/>
            </a:endParaRPr>
          </a:p>
          <a:p>
            <a:r>
              <a:rPr lang="ru-RU" dirty="0" smtClean="0"/>
              <a:t>Обогащать </a:t>
            </a:r>
            <a:r>
              <a:rPr lang="ru-RU" dirty="0"/>
              <a:t>духовный мир детей;</a:t>
            </a:r>
          </a:p>
          <a:p>
            <a:r>
              <a:rPr lang="ru-RU" dirty="0" smtClean="0"/>
              <a:t>Развивать </a:t>
            </a:r>
            <a:r>
              <a:rPr lang="ru-RU" dirty="0"/>
              <a:t>у детей заинтересованное отношения к культуре людей разных национальностей;</a:t>
            </a:r>
          </a:p>
          <a:p>
            <a:r>
              <a:rPr lang="ru-RU" dirty="0" smtClean="0"/>
              <a:t>Формировать  </a:t>
            </a:r>
            <a:r>
              <a:rPr lang="ru-RU" dirty="0"/>
              <a:t>у детей  толерантное отношение к людям всех </a:t>
            </a:r>
            <a:r>
              <a:rPr lang="ru-RU" dirty="0" smtClean="0"/>
              <a:t> национальностей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64925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Стратегия проекта: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анализ </a:t>
            </a:r>
            <a:r>
              <a:rPr lang="ru-RU" dirty="0"/>
              <a:t>результатов анкетирования и опроса участников проекта;</a:t>
            </a:r>
          </a:p>
          <a:p>
            <a:r>
              <a:rPr lang="ru-RU" dirty="0" smtClean="0"/>
              <a:t>согласование  целей</a:t>
            </a:r>
            <a:r>
              <a:rPr lang="ru-RU" dirty="0"/>
              <a:t>, задач, содержания </a:t>
            </a:r>
            <a:r>
              <a:rPr lang="ru-RU" dirty="0" smtClean="0"/>
              <a:t>                                       и </a:t>
            </a:r>
            <a:r>
              <a:rPr lang="ru-RU" dirty="0"/>
              <a:t>возможностей всех участников проекта, </a:t>
            </a:r>
            <a:endParaRPr lang="ru-RU" dirty="0" smtClean="0"/>
          </a:p>
          <a:p>
            <a:r>
              <a:rPr lang="ru-RU" dirty="0" smtClean="0"/>
              <a:t>прогнозирование </a:t>
            </a:r>
            <a:r>
              <a:rPr lang="ru-RU" dirty="0"/>
              <a:t>результата;</a:t>
            </a:r>
          </a:p>
          <a:p>
            <a:r>
              <a:rPr lang="ru-RU" dirty="0" smtClean="0"/>
              <a:t>поиск различных </a:t>
            </a:r>
            <a:r>
              <a:rPr lang="ru-RU" dirty="0"/>
              <a:t>средств достижения </a:t>
            </a:r>
            <a:r>
              <a:rPr lang="ru-RU" dirty="0" smtClean="0"/>
              <a:t> цели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90677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Ожидаемые 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результаты: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2800" dirty="0" smtClean="0"/>
              <a:t>1.</a:t>
            </a:r>
            <a:r>
              <a:rPr lang="ru-RU" dirty="0" smtClean="0"/>
              <a:t>Результаты </a:t>
            </a:r>
            <a:r>
              <a:rPr lang="ru-RU" dirty="0"/>
              <a:t>реализации проекта в первую очередь направлены на изменение содержания и методов образовательной работы с детьми.</a:t>
            </a:r>
          </a:p>
          <a:p>
            <a:r>
              <a:rPr lang="ru-RU" sz="2800" dirty="0" smtClean="0"/>
              <a:t>2</a:t>
            </a:r>
            <a:r>
              <a:rPr lang="ru-RU" sz="2800" dirty="0"/>
              <a:t>.</a:t>
            </a:r>
            <a:r>
              <a:rPr lang="ru-RU" dirty="0"/>
              <a:t> Повышение качественного уровня  социально–личностных  </a:t>
            </a:r>
            <a:r>
              <a:rPr lang="ru-RU" dirty="0" smtClean="0"/>
              <a:t>показателей </a:t>
            </a:r>
            <a:r>
              <a:rPr lang="ru-RU" dirty="0"/>
              <a:t>детей.</a:t>
            </a:r>
          </a:p>
          <a:p>
            <a:r>
              <a:rPr lang="ru-RU" sz="2800" dirty="0" smtClean="0"/>
              <a:t>3</a:t>
            </a:r>
            <a:r>
              <a:rPr lang="ru-RU" sz="2800" dirty="0"/>
              <a:t>. </a:t>
            </a:r>
            <a:r>
              <a:rPr lang="ru-RU" dirty="0"/>
              <a:t>Становление </a:t>
            </a:r>
            <a:r>
              <a:rPr lang="ru-RU" dirty="0" smtClean="0"/>
              <a:t> гармоничной  </a:t>
            </a:r>
            <a:r>
              <a:rPr lang="ru-RU" dirty="0"/>
              <a:t>личности,  воспитание гражданина </a:t>
            </a:r>
            <a:r>
              <a:rPr lang="ru-RU" dirty="0" smtClean="0"/>
              <a:t> России</a:t>
            </a:r>
            <a:r>
              <a:rPr lang="ru-RU" dirty="0"/>
              <a:t>. </a:t>
            </a:r>
          </a:p>
          <a:p>
            <a:r>
              <a:rPr lang="ru-RU" sz="2800" dirty="0" smtClean="0"/>
              <a:t>4</a:t>
            </a:r>
            <a:r>
              <a:rPr lang="ru-RU" sz="2800" dirty="0"/>
              <a:t>.</a:t>
            </a:r>
            <a:r>
              <a:rPr lang="ru-RU" dirty="0"/>
              <a:t> Обобщение и систематизация социокультурных знаний дошкольников.</a:t>
            </a:r>
          </a:p>
          <a:p>
            <a:r>
              <a:rPr lang="ru-RU" sz="2800" dirty="0" smtClean="0"/>
              <a:t>5</a:t>
            </a:r>
            <a:r>
              <a:rPr lang="ru-RU" sz="2800" dirty="0"/>
              <a:t>.</a:t>
            </a:r>
            <a:r>
              <a:rPr lang="ru-RU" dirty="0"/>
              <a:t> Повышение интереса </a:t>
            </a:r>
            <a:r>
              <a:rPr lang="ru-RU" dirty="0" smtClean="0"/>
              <a:t> педагогов </a:t>
            </a:r>
            <a:r>
              <a:rPr lang="ru-RU" dirty="0"/>
              <a:t>к проблеме духовно-нравственного воспитания.</a:t>
            </a:r>
          </a:p>
          <a:p>
            <a:r>
              <a:rPr lang="ru-RU" dirty="0" smtClean="0"/>
              <a:t>6</a:t>
            </a:r>
            <a:r>
              <a:rPr lang="ru-RU" dirty="0"/>
              <a:t>. Повышение уровня педагогической культуры родителей.</a:t>
            </a:r>
          </a:p>
          <a:p>
            <a:r>
              <a:rPr lang="ru-RU" dirty="0" smtClean="0"/>
              <a:t>7</a:t>
            </a:r>
            <a:r>
              <a:rPr lang="ru-RU" dirty="0"/>
              <a:t>. Пополнение научно-методической базы ДОУ, </a:t>
            </a:r>
            <a:r>
              <a:rPr lang="ru-RU" dirty="0" smtClean="0"/>
              <a:t> обновление </a:t>
            </a:r>
            <a:r>
              <a:rPr lang="ru-RU" dirty="0"/>
              <a:t>предметно-развивающей среды.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40347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Социальное партнерство: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</a:t>
            </a:r>
            <a:r>
              <a:rPr lang="ru-RU" dirty="0"/>
              <a:t>. Участие родителей.</a:t>
            </a:r>
          </a:p>
          <a:p>
            <a:r>
              <a:rPr lang="ru-RU" dirty="0" smtClean="0"/>
              <a:t>2</a:t>
            </a:r>
            <a:r>
              <a:rPr lang="ru-RU" dirty="0"/>
              <a:t>. Взаимодействие в работе </a:t>
            </a:r>
            <a:r>
              <a:rPr lang="ru-RU" dirty="0" smtClean="0"/>
              <a:t>с </a:t>
            </a:r>
            <a:r>
              <a:rPr lang="ru-RU" dirty="0"/>
              <a:t>детской библиотекой.</a:t>
            </a:r>
          </a:p>
          <a:p>
            <a:r>
              <a:rPr lang="ru-RU" dirty="0" smtClean="0"/>
              <a:t>3</a:t>
            </a:r>
            <a:r>
              <a:rPr lang="ru-RU" dirty="0"/>
              <a:t>. Взаимодействие </a:t>
            </a:r>
            <a:r>
              <a:rPr lang="ru-RU" dirty="0" smtClean="0"/>
              <a:t> в </a:t>
            </a:r>
            <a:r>
              <a:rPr lang="ru-RU" dirty="0"/>
              <a:t>работе со школой </a:t>
            </a:r>
            <a:r>
              <a:rPr lang="ru-RU" dirty="0" smtClean="0"/>
              <a:t> искусств   ДК  ст</a:t>
            </a:r>
            <a:r>
              <a:rPr lang="ru-RU" dirty="0"/>
              <a:t>. Саратовской.</a:t>
            </a:r>
          </a:p>
          <a:p>
            <a:r>
              <a:rPr lang="ru-RU" dirty="0" smtClean="0"/>
              <a:t>4</a:t>
            </a:r>
            <a:r>
              <a:rPr lang="ru-RU" dirty="0"/>
              <a:t>. Взаимодействие в </a:t>
            </a:r>
            <a:r>
              <a:rPr lang="ru-RU" dirty="0" smtClean="0"/>
              <a:t>работе  </a:t>
            </a:r>
            <a:r>
              <a:rPr lang="ru-RU" dirty="0"/>
              <a:t>с  </a:t>
            </a:r>
            <a:r>
              <a:rPr lang="ru-RU" dirty="0" smtClean="0"/>
              <a:t>МОАУ  СОШ  </a:t>
            </a:r>
            <a:r>
              <a:rPr lang="ru-RU" dirty="0"/>
              <a:t>№ 6.</a:t>
            </a:r>
          </a:p>
          <a:p>
            <a:r>
              <a:rPr lang="ru-RU" dirty="0" smtClean="0"/>
              <a:t>5. </a:t>
            </a:r>
            <a:r>
              <a:rPr lang="ru-RU" dirty="0"/>
              <a:t>Привлечение </a:t>
            </a:r>
            <a:r>
              <a:rPr lang="ru-RU" dirty="0" smtClean="0"/>
              <a:t> профессиональных  </a:t>
            </a:r>
            <a:r>
              <a:rPr lang="ru-RU" dirty="0"/>
              <a:t>детских </a:t>
            </a:r>
            <a:r>
              <a:rPr lang="ru-RU" dirty="0" smtClean="0"/>
              <a:t>театров.</a:t>
            </a:r>
            <a:endParaRPr lang="ru-RU" dirty="0"/>
          </a:p>
          <a:p>
            <a:r>
              <a:rPr lang="ru-RU" dirty="0" smtClean="0"/>
              <a:t>6. </a:t>
            </a:r>
            <a:r>
              <a:rPr lang="ru-RU" dirty="0"/>
              <a:t>Привлечение </a:t>
            </a:r>
            <a:r>
              <a:rPr lang="ru-RU" dirty="0" smtClean="0"/>
              <a:t> представителей  </a:t>
            </a:r>
            <a:r>
              <a:rPr lang="ru-RU" dirty="0"/>
              <a:t>казачества.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293046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101</TotalTime>
  <Words>344</Words>
  <Application>Microsoft Office PowerPoint</Application>
  <PresentationFormat>Экран (4:3)</PresentationFormat>
  <Paragraphs>39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                                                                                              СОЦИАЛЬНЫЙ  ПРОЕКТ  «Все мы разные, но мы вместе!» в старшей группе  «Малыши – Карандаши» МБДОУ д/с № 9  г. Горячий Ключ </vt:lpstr>
      <vt:lpstr>Актуальность темы:</vt:lpstr>
      <vt:lpstr>«На огромной на планете очень разные есть дети…»</vt:lpstr>
      <vt:lpstr>Проблема:</vt:lpstr>
      <vt:lpstr>Слайд 5</vt:lpstr>
      <vt:lpstr>  Цель проекта:</vt:lpstr>
      <vt:lpstr>Стратегия проекта:</vt:lpstr>
      <vt:lpstr>Ожидаемые  результаты:</vt:lpstr>
      <vt:lpstr>Социальное партнерство:</vt:lpstr>
      <vt:lpstr>Слайд 10</vt:lpstr>
      <vt:lpstr>   Выставка совместной творческой деятельности детей и родителей  «Кухня народов Кубани»</vt:lpstr>
      <vt:lpstr>Фестиваль  детского  творчества «Мы  разные, но мы  вместе»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«Дружат дети всей Земли»</dc:title>
  <cp:lastModifiedBy>iru</cp:lastModifiedBy>
  <cp:revision>13</cp:revision>
  <dcterms:modified xsi:type="dcterms:W3CDTF">2017-11-29T11:20:08Z</dcterms:modified>
</cp:coreProperties>
</file>