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  <p:sldMasterId id="2147483698" r:id="rId5"/>
  </p:sldMasterIdLst>
  <p:sldIdLst>
    <p:sldId id="256" r:id="rId6"/>
    <p:sldId id="258" r:id="rId7"/>
    <p:sldId id="257" r:id="rId8"/>
    <p:sldId id="259" r:id="rId9"/>
    <p:sldId id="266" r:id="rId10"/>
    <p:sldId id="265" r:id="rId11"/>
    <p:sldId id="260" r:id="rId12"/>
    <p:sldId id="267" r:id="rId13"/>
    <p:sldId id="261" r:id="rId14"/>
    <p:sldId id="262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4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620688"/>
            <a:ext cx="5184576" cy="2664296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251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6076B-1970-4136-8313-65C8B16BD9A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5170-654D-472B-8213-E4ADA47947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34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3"/>
              </a:buBlip>
              <a:defRPr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A183-055C-48A7-A0B9-B71BE14FBDC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54F28-8E2C-41C3-8AA8-37889915901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13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984776" cy="1512168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688" y="4509120"/>
            <a:ext cx="6048672" cy="12121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729E4-6770-4D8D-B557-D8A0D53BA5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CC45-CE2C-4077-8B89-F64E965996C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4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7FE9D-8992-49CE-99D1-41EE85A1165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2904D-5AF8-49C4-9690-FB94FC058BE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89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4740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276871"/>
            <a:ext cx="4040188" cy="384929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6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276871"/>
            <a:ext cx="4041775" cy="384929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A995E-4545-4478-85F8-99C0424B609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91F64-4387-4A3E-AB3C-4487924142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24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886C-AA27-45CB-BD16-2C37DE09BA2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98A2A-734A-430C-9456-43AB96F321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98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03F25-899E-48DD-899D-5B4C1A564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31002-3920-40FF-A779-090A354458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27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404664"/>
            <a:ext cx="2952328" cy="15121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273050"/>
            <a:ext cx="505090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26F0A-5EEC-4F6F-B0E9-238C69E77D4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5ACA-8989-4E30-BF29-F05AD2F39C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7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9712" y="980727"/>
            <a:ext cx="5040560" cy="331236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869FE-D0B5-4A6B-8CEC-94297D0387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7EF12-422C-443E-9004-3D2D0F7F02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652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F5C2B-DAD4-456B-BE15-780A0508FD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31C4E-F87E-4AA3-B091-CB62C3ED3A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10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B419B-234D-4AA5-9086-8DA796159A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6ABCD-4555-4DD0-BF1A-5BDB47182F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84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8BDCC-E892-49D2-BB56-AB333F1123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34730"/>
      </p:ext>
    </p:extLst>
  </p:cSld>
  <p:clrMapOvr>
    <a:masterClrMapping/>
  </p:clrMapOvr>
  <p:transition spd="med" advTm="0">
    <p:diamond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B875-DC09-4721-99E4-C6409C53391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4250"/>
      </p:ext>
    </p:extLst>
  </p:cSld>
  <p:clrMapOvr>
    <a:masterClrMapping/>
  </p:clrMapOvr>
  <p:transition spd="med" advTm="0">
    <p:diamond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3C14A-241D-4B46-9273-E6C260781DC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95653"/>
      </p:ext>
    </p:extLst>
  </p:cSld>
  <p:clrMapOvr>
    <a:masterClrMapping/>
  </p:clrMapOvr>
  <p:transition spd="med" advTm="0">
    <p:diamond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A0D65-0EE6-48BA-BB8A-22FAFA1490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82781"/>
      </p:ext>
    </p:extLst>
  </p:cSld>
  <p:clrMapOvr>
    <a:masterClrMapping/>
  </p:clrMapOvr>
  <p:transition spd="med" advTm="0">
    <p:diamond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9478-1AC1-4EE0-8366-C4D367A82AE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062726"/>
      </p:ext>
    </p:extLst>
  </p:cSld>
  <p:clrMapOvr>
    <a:masterClrMapping/>
  </p:clrMapOvr>
  <p:transition spd="med" advTm="0">
    <p:diamond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962B-B963-4442-BB14-50E4C4EE8C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59864"/>
      </p:ext>
    </p:extLst>
  </p:cSld>
  <p:clrMapOvr>
    <a:masterClrMapping/>
  </p:clrMapOvr>
  <p:transition spd="med" advTm="0">
    <p:diamond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C517-7FE0-41B0-A0FD-39007C28BF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05231"/>
      </p:ext>
    </p:extLst>
  </p:cSld>
  <p:clrMapOvr>
    <a:masterClrMapping/>
  </p:clrMapOvr>
  <p:transition spd="med" advTm="0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7070-AFEF-4239-8838-F507F1757C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32942"/>
      </p:ext>
    </p:extLst>
  </p:cSld>
  <p:clrMapOvr>
    <a:masterClrMapping/>
  </p:clrMapOvr>
  <p:transition spd="med" advTm="0">
    <p:diamond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1990-9AFB-482A-A2B7-048679EE0C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42087"/>
      </p:ext>
    </p:extLst>
  </p:cSld>
  <p:clrMapOvr>
    <a:masterClrMapping/>
  </p:clrMapOvr>
  <p:transition spd="med" advTm="0">
    <p:diamond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9B540-095D-4113-B824-8CAD5F5C30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10765"/>
      </p:ext>
    </p:extLst>
  </p:cSld>
  <p:clrMapOvr>
    <a:masterClrMapping/>
  </p:clrMapOvr>
  <p:transition spd="med" advTm="0">
    <p:diamond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96A8-1547-4A1E-B163-EDF09D480C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65103"/>
      </p:ext>
    </p:extLst>
  </p:cSld>
  <p:clrMapOvr>
    <a:masterClrMapping/>
  </p:clrMapOvr>
  <p:transition spd="med" advTm="0">
    <p:diamond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88762-A534-483D-A0D3-496463D45D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406268"/>
      </p:ext>
    </p:extLst>
  </p:cSld>
  <p:clrMapOvr>
    <a:masterClrMapping/>
  </p:clrMapOvr>
  <p:transition spd="med" advTm="0">
    <p:diamond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8BDCC-E892-49D2-BB56-AB333F1123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92086"/>
      </p:ext>
    </p:extLst>
  </p:cSld>
  <p:clrMapOvr>
    <a:masterClrMapping/>
  </p:clrMapOvr>
  <p:transition spd="med" advTm="0">
    <p:diamond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B875-DC09-4721-99E4-C6409C53391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63040"/>
      </p:ext>
    </p:extLst>
  </p:cSld>
  <p:clrMapOvr>
    <a:masterClrMapping/>
  </p:clrMapOvr>
  <p:transition spd="med" advTm="0">
    <p:diamond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3C14A-241D-4B46-9273-E6C260781DC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990841"/>
      </p:ext>
    </p:extLst>
  </p:cSld>
  <p:clrMapOvr>
    <a:masterClrMapping/>
  </p:clrMapOvr>
  <p:transition spd="med" advTm="0">
    <p:diamond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A0D65-0EE6-48BA-BB8A-22FAFA1490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23372"/>
      </p:ext>
    </p:extLst>
  </p:cSld>
  <p:clrMapOvr>
    <a:masterClrMapping/>
  </p:clrMapOvr>
  <p:transition spd="med" advTm="0">
    <p:diamond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9478-1AC1-4EE0-8366-C4D367A82AE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64003"/>
      </p:ext>
    </p:extLst>
  </p:cSld>
  <p:clrMapOvr>
    <a:masterClrMapping/>
  </p:clrMapOvr>
  <p:transition spd="med" advTm="0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962B-B963-4442-BB14-50E4C4EE8C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88579"/>
      </p:ext>
    </p:extLst>
  </p:cSld>
  <p:clrMapOvr>
    <a:masterClrMapping/>
  </p:clrMapOvr>
  <p:transition spd="med" advTm="0">
    <p:diamond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C517-7FE0-41B0-A0FD-39007C28BF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40385"/>
      </p:ext>
    </p:extLst>
  </p:cSld>
  <p:clrMapOvr>
    <a:masterClrMapping/>
  </p:clrMapOvr>
  <p:transition spd="med" advTm="0">
    <p:diamond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7070-AFEF-4239-8838-F507F1757C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57620"/>
      </p:ext>
    </p:extLst>
  </p:cSld>
  <p:clrMapOvr>
    <a:masterClrMapping/>
  </p:clrMapOvr>
  <p:transition spd="med" advTm="0">
    <p:diamond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1990-9AFB-482A-A2B7-048679EE0C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10006"/>
      </p:ext>
    </p:extLst>
  </p:cSld>
  <p:clrMapOvr>
    <a:masterClrMapping/>
  </p:clrMapOvr>
  <p:transition spd="med" advTm="0">
    <p:diamond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9B540-095D-4113-B824-8CAD5F5C30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61228"/>
      </p:ext>
    </p:extLst>
  </p:cSld>
  <p:clrMapOvr>
    <a:masterClrMapping/>
  </p:clrMapOvr>
  <p:transition spd="med" advTm="0">
    <p:diamond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96A8-1547-4A1E-B163-EDF09D480C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49930"/>
      </p:ext>
    </p:extLst>
  </p:cSld>
  <p:clrMapOvr>
    <a:masterClrMapping/>
  </p:clrMapOvr>
  <p:transition spd="med" advTm="0">
    <p:diamond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88762-A534-483D-A0D3-496463D45D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69403"/>
      </p:ext>
    </p:extLst>
  </p:cSld>
  <p:clrMapOvr>
    <a:masterClrMapping/>
  </p:clrMapOvr>
  <p:transition spd="med" advTm="0">
    <p:diamond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8BDCC-E892-49D2-BB56-AB333F1123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8065"/>
      </p:ext>
    </p:extLst>
  </p:cSld>
  <p:clrMapOvr>
    <a:masterClrMapping/>
  </p:clrMapOvr>
  <p:transition spd="med" advTm="0">
    <p:diamond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B875-DC09-4721-99E4-C6409C53391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14124"/>
      </p:ext>
    </p:extLst>
  </p:cSld>
  <p:clrMapOvr>
    <a:masterClrMapping/>
  </p:clrMapOvr>
  <p:transition spd="med" advTm="0">
    <p:diamond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3C14A-241D-4B46-9273-E6C260781DC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44841"/>
      </p:ext>
    </p:extLst>
  </p:cSld>
  <p:clrMapOvr>
    <a:masterClrMapping/>
  </p:clrMapOvr>
  <p:transition spd="med" advTm="0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A0D65-0EE6-48BA-BB8A-22FAFA1490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67092"/>
      </p:ext>
    </p:extLst>
  </p:cSld>
  <p:clrMapOvr>
    <a:masterClrMapping/>
  </p:clrMapOvr>
  <p:transition spd="med" advTm="0">
    <p:diamond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9478-1AC1-4EE0-8366-C4D367A82AE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48332"/>
      </p:ext>
    </p:extLst>
  </p:cSld>
  <p:clrMapOvr>
    <a:masterClrMapping/>
  </p:clrMapOvr>
  <p:transition spd="med" advTm="0">
    <p:diamond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962B-B963-4442-BB14-50E4C4EE8C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253902"/>
      </p:ext>
    </p:extLst>
  </p:cSld>
  <p:clrMapOvr>
    <a:masterClrMapping/>
  </p:clrMapOvr>
  <p:transition spd="med" advTm="0">
    <p:diamond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C517-7FE0-41B0-A0FD-39007C28BF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74117"/>
      </p:ext>
    </p:extLst>
  </p:cSld>
  <p:clrMapOvr>
    <a:masterClrMapping/>
  </p:clrMapOvr>
  <p:transition spd="med" advTm="0">
    <p:diamond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7070-AFEF-4239-8838-F507F1757C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50694"/>
      </p:ext>
    </p:extLst>
  </p:cSld>
  <p:clrMapOvr>
    <a:masterClrMapping/>
  </p:clrMapOvr>
  <p:transition spd="med" advTm="0">
    <p:diamond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1990-9AFB-482A-A2B7-048679EE0C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71534"/>
      </p:ext>
    </p:extLst>
  </p:cSld>
  <p:clrMapOvr>
    <a:masterClrMapping/>
  </p:clrMapOvr>
  <p:transition spd="med" advTm="0">
    <p:diamond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9B540-095D-4113-B824-8CAD5F5C30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28638"/>
      </p:ext>
    </p:extLst>
  </p:cSld>
  <p:clrMapOvr>
    <a:masterClrMapping/>
  </p:clrMapOvr>
  <p:transition spd="med" advTm="0">
    <p:diamond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96A8-1547-4A1E-B163-EDF09D480C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03747"/>
      </p:ext>
    </p:extLst>
  </p:cSld>
  <p:clrMapOvr>
    <a:masterClrMapping/>
  </p:clrMapOvr>
  <p:transition spd="med" advTm="0">
    <p:diamond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88762-A534-483D-A0D3-496463D45D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20285"/>
      </p:ext>
    </p:extLst>
  </p:cSld>
  <p:clrMapOvr>
    <a:masterClrMapping/>
  </p:clrMapOvr>
  <p:transition spd="med" advTm="0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404813"/>
            <a:ext cx="78486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844675"/>
            <a:ext cx="8435975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147324-9188-4AB6-A2D0-E6A7A970AFA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E2283E-F87A-41E1-B742-3DDDCC7F55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0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376092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rgbClr val="376092"/>
          </a:solidFill>
          <a:latin typeface="Cambr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rgbClr val="376092"/>
          </a:solidFill>
          <a:latin typeface="Cambr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rgbClr val="376092"/>
          </a:solidFill>
          <a:latin typeface="Cambr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rgbClr val="376092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589D4-2EC7-47B6-9D38-EC12A411F3C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6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 advTm="0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589D4-2EC7-47B6-9D38-EC12A411F3C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8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med" advTm="0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589D4-2EC7-47B6-9D38-EC12A411F3C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57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 spd="med" advTm="0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Строение атома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785938"/>
            <a:ext cx="8678167" cy="4281487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6000" b="1" baseline="-25000" dirty="0" smtClean="0">
                <a:latin typeface="Times New Roman" pitchFamily="18" charset="0"/>
                <a:cs typeface="Times New Roman" pitchFamily="18" charset="0"/>
              </a:rPr>
              <a:t>Атом (0)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39752" y="2636912"/>
            <a:ext cx="2088232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6016" y="2636912"/>
            <a:ext cx="1728192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04764" y="2852936"/>
            <a:ext cx="2736304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ядро (+)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1394" y="2420888"/>
            <a:ext cx="2736304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электроны</a:t>
            </a:r>
          </a:p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3717032"/>
            <a:ext cx="43204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-</a:t>
            </a:r>
            <a:endParaRPr lang="ru-RU" sz="54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187624" y="3861048"/>
            <a:ext cx="504056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07704" y="3861048"/>
            <a:ext cx="1476164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23528" y="4725144"/>
            <a:ext cx="201622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</a:rPr>
              <a:t>протоны</a:t>
            </a:r>
          </a:p>
          <a:p>
            <a:pPr algn="ctr"/>
            <a:r>
              <a:rPr lang="ru-RU" sz="3600" b="1" dirty="0" smtClean="0">
                <a:solidFill>
                  <a:schemeClr val="tx2"/>
                </a:solidFill>
              </a:rPr>
              <a:t>р</a:t>
            </a:r>
            <a:r>
              <a:rPr lang="ru-RU" sz="3600" b="1" baseline="30000" dirty="0" smtClean="0">
                <a:solidFill>
                  <a:schemeClr val="tx2"/>
                </a:solidFill>
              </a:rPr>
              <a:t>+</a:t>
            </a:r>
            <a:endParaRPr lang="ru-RU" sz="3600" b="1" baseline="30000" dirty="0">
              <a:solidFill>
                <a:schemeClr val="tx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87824" y="4725144"/>
            <a:ext cx="2304256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</a:rPr>
              <a:t>нейтроны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n</a:t>
            </a:r>
            <a:r>
              <a:rPr lang="en-US" sz="3600" b="1" baseline="30000" dirty="0" smtClean="0">
                <a:solidFill>
                  <a:schemeClr val="tx2"/>
                </a:solidFill>
              </a:rPr>
              <a:t>0</a:t>
            </a:r>
            <a:endParaRPr lang="ru-RU" sz="36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87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Орбитали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Часть пространства вокруг ядра, где чаще бывает электрон.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S</a:t>
            </a:r>
            <a:r>
              <a:rPr lang="en-US" dirty="0" smtClean="0"/>
              <a:t>-</a:t>
            </a:r>
            <a:r>
              <a:rPr lang="ru-RU" dirty="0" err="1" smtClean="0"/>
              <a:t>орбиталь</a:t>
            </a:r>
            <a:r>
              <a:rPr lang="ru-RU" dirty="0" smtClean="0"/>
              <a:t>: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р</a:t>
            </a:r>
            <a:r>
              <a:rPr lang="ru-RU" dirty="0" smtClean="0"/>
              <a:t>-</a:t>
            </a:r>
            <a:r>
              <a:rPr lang="ru-RU" dirty="0" err="1" smtClean="0"/>
              <a:t>орбиталь</a:t>
            </a:r>
            <a:r>
              <a:rPr lang="ru-RU" dirty="0" smtClean="0"/>
              <a:t>:  </a:t>
            </a:r>
            <a:r>
              <a:rPr lang="ru-RU" sz="8800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</a:p>
          <a:p>
            <a:pPr marL="0" indent="0" algn="just">
              <a:buNone/>
            </a:pPr>
            <a:r>
              <a:rPr lang="en-US" sz="3600" dirty="0" smtClean="0">
                <a:solidFill>
                  <a:srgbClr val="0070C0"/>
                </a:solidFill>
                <a:latin typeface="Arial"/>
                <a:cs typeface="Arial"/>
              </a:rPr>
              <a:t>d</a:t>
            </a:r>
            <a:r>
              <a:rPr lang="en-US" sz="3600" dirty="0" smtClean="0">
                <a:solidFill>
                  <a:schemeClr val="tx2"/>
                </a:solidFill>
                <a:latin typeface="Arial"/>
                <a:cs typeface="Arial"/>
              </a:rPr>
              <a:t>-</a:t>
            </a:r>
            <a:r>
              <a:rPr lang="ru-RU" dirty="0" err="1" smtClean="0"/>
              <a:t>орбиталь</a:t>
            </a:r>
            <a:r>
              <a:rPr lang="ru-RU" dirty="0" smtClean="0"/>
              <a:t>: 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вета\Pictures\бесконечность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753" y="4437112"/>
            <a:ext cx="10191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866" y="5085184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340" y="3048000"/>
            <a:ext cx="76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932040" y="3048000"/>
            <a:ext cx="3312368" cy="2469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Схематичное изображение любой </a:t>
            </a:r>
            <a:r>
              <a:rPr lang="ru-RU" sz="2800" dirty="0" err="1" smtClean="0">
                <a:solidFill>
                  <a:schemeClr val="tx2"/>
                </a:solidFill>
              </a:rPr>
              <a:t>орбитали</a:t>
            </a:r>
            <a:r>
              <a:rPr lang="ru-RU" sz="2800" dirty="0" smtClean="0">
                <a:solidFill>
                  <a:schemeClr val="tx2"/>
                </a:solidFill>
              </a:rPr>
              <a:t>:</a:t>
            </a:r>
          </a:p>
          <a:p>
            <a:pPr algn="ctr"/>
            <a:endParaRPr lang="ru-RU" sz="28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4679999"/>
            <a:ext cx="576064" cy="5492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9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Спин электрона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вращение электрона вокруг своей оси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C:\Users\Света\Pictures\спи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5135179" cy="282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20072" y="5053887"/>
            <a:ext cx="1296144" cy="4442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5085184"/>
            <a:ext cx="1296144" cy="4442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5868144" y="5085184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935965" y="5085184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5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Паули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На одной </a:t>
            </a:r>
            <a:r>
              <a:rPr lang="ru-RU" dirty="0" err="1" smtClean="0"/>
              <a:t>орбитали</a:t>
            </a:r>
            <a:r>
              <a:rPr lang="ru-RU" dirty="0" smtClean="0"/>
              <a:t> может находиться не более двух электронов с противоположными спинами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3789040"/>
            <a:ext cx="1296144" cy="8042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283968" y="3969060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16016" y="3990685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5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Подуровни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err="1" smtClean="0"/>
              <a:t>Орбитали</a:t>
            </a:r>
            <a:r>
              <a:rPr lang="ru-RU" sz="2800" dirty="0" smtClean="0"/>
              <a:t> одинаковой формы,</a:t>
            </a:r>
            <a:r>
              <a:rPr lang="en-US" sz="2800" dirty="0" smtClean="0"/>
              <a:t> </a:t>
            </a:r>
            <a:r>
              <a:rPr lang="ru-RU" sz="2800" dirty="0" smtClean="0"/>
              <a:t>близкие по энергии образуют подуровень.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ru-RU" sz="2800" dirty="0" smtClean="0"/>
              <a:t>Подуровни обозначаются также, как и </a:t>
            </a:r>
            <a:r>
              <a:rPr lang="ru-RU" sz="2800" dirty="0" err="1" smtClean="0"/>
              <a:t>орбитали</a:t>
            </a:r>
            <a:r>
              <a:rPr lang="ru-RU" sz="2800" dirty="0" smtClean="0"/>
              <a:t>: </a:t>
            </a:r>
            <a:r>
              <a:rPr lang="en-US" sz="2800" dirty="0" smtClean="0"/>
              <a:t>s, p, d, f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4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 err="1" smtClean="0"/>
              <a:t>орбиталей</a:t>
            </a:r>
            <a:r>
              <a:rPr lang="ru-RU" dirty="0" smtClean="0"/>
              <a:t> на подуровнях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подуровень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одна </a:t>
            </a:r>
            <a:r>
              <a:rPr lang="ru-RU" dirty="0" err="1" smtClean="0"/>
              <a:t>орбиталь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р-подуровень: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три </a:t>
            </a:r>
            <a:r>
              <a:rPr lang="ru-RU" dirty="0" err="1" smtClean="0">
                <a:solidFill>
                  <a:schemeClr val="tx2"/>
                </a:solidFill>
              </a:rPr>
              <a:t>орбитали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6146" name="Picture 2" descr="C:\Users\Света\Pictures\inor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37876"/>
            <a:ext cx="2193012" cy="219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3134382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9" y="4653136"/>
            <a:ext cx="419649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11560" y="5515347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5515347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5515347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75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Количество </a:t>
            </a:r>
            <a:r>
              <a:rPr lang="ru-RU" dirty="0" err="1"/>
              <a:t>орбиталей</a:t>
            </a:r>
            <a:r>
              <a:rPr lang="ru-RU" dirty="0"/>
              <a:t> на подуровнях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подуровень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5 </a:t>
            </a:r>
            <a:r>
              <a:rPr lang="ru-RU" dirty="0" err="1" smtClean="0"/>
              <a:t>орбиталей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f-</a:t>
            </a:r>
            <a:r>
              <a:rPr lang="ru-RU" dirty="0" smtClean="0"/>
              <a:t>подуровень – 7 </a:t>
            </a:r>
            <a:r>
              <a:rPr lang="ru-RU" dirty="0" err="1" smtClean="0"/>
              <a:t>орбиталей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Энергия подуровней</a:t>
            </a:r>
            <a:r>
              <a:rPr lang="en-US" dirty="0" smtClean="0"/>
              <a:t> </a:t>
            </a:r>
            <a:r>
              <a:rPr lang="ru-RU" dirty="0" smtClean="0"/>
              <a:t>увеличивается в ряду:</a:t>
            </a:r>
          </a:p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E </a:t>
            </a:r>
            <a:r>
              <a:rPr lang="en-US" sz="4000" baseline="-25000" dirty="0" smtClean="0">
                <a:latin typeface="Arial"/>
                <a:cs typeface="Arial"/>
              </a:rPr>
              <a:t>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ru-RU" dirty="0" smtClean="0">
                <a:latin typeface="Arial"/>
                <a:cs typeface="Arial"/>
              </a:rPr>
              <a:t>˂</a:t>
            </a:r>
            <a:r>
              <a:rPr lang="en-US" dirty="0" smtClean="0">
                <a:latin typeface="Arial"/>
                <a:cs typeface="Arial"/>
              </a:rPr>
              <a:t> E </a:t>
            </a:r>
            <a:r>
              <a:rPr lang="en-US" sz="4000" baseline="-25000" dirty="0" smtClean="0">
                <a:latin typeface="Arial"/>
                <a:cs typeface="Arial"/>
              </a:rPr>
              <a:t>p</a:t>
            </a:r>
            <a:r>
              <a:rPr lang="ru-RU" dirty="0">
                <a:latin typeface="Arial"/>
                <a:cs typeface="Arial"/>
              </a:rPr>
              <a:t> ˂</a:t>
            </a:r>
            <a:r>
              <a:rPr lang="en-US" dirty="0" smtClean="0">
                <a:latin typeface="Arial"/>
                <a:cs typeface="Arial"/>
              </a:rPr>
              <a:t> E </a:t>
            </a:r>
            <a:r>
              <a:rPr lang="en-US" sz="4000" baseline="-25000" dirty="0" smtClean="0">
                <a:latin typeface="Arial"/>
                <a:cs typeface="Arial"/>
              </a:rPr>
              <a:t>d</a:t>
            </a:r>
            <a:r>
              <a:rPr lang="ru-RU" dirty="0">
                <a:latin typeface="Arial"/>
                <a:cs typeface="Arial"/>
              </a:rPr>
              <a:t> ˂</a:t>
            </a:r>
            <a:r>
              <a:rPr lang="en-US" dirty="0" smtClean="0">
                <a:latin typeface="Arial"/>
                <a:cs typeface="Arial"/>
              </a:rPr>
              <a:t> E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baseline="-25000" dirty="0" smtClean="0">
                <a:latin typeface="Arial"/>
                <a:cs typeface="Arial"/>
              </a:rPr>
              <a:t>f</a:t>
            </a:r>
            <a:endParaRPr lang="ru-RU" sz="4000" baseline="-25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5140" y="198884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03832" y="198884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52524" y="198884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01216" y="198884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49908" y="198884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06448" y="2636293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55140" y="2636293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03832" y="2636292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080410" y="2636291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529102" y="2636293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007790" y="2630516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456482" y="2630515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71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Энергетические уровни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Сходные по энергии подуровни образуют один уровень.</a:t>
            </a:r>
          </a:p>
          <a:p>
            <a:pPr marL="0" indent="0">
              <a:buNone/>
            </a:pPr>
            <a:r>
              <a:rPr lang="ru-RU" dirty="0" smtClean="0"/>
              <a:t>Уровень показывает расстояние от ядра до </a:t>
            </a:r>
            <a:r>
              <a:rPr lang="ru-RU" dirty="0" err="1" smtClean="0"/>
              <a:t>орбитали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Уровни обозначаются цифрами 1,2,3… или ))</a:t>
            </a:r>
          </a:p>
          <a:p>
            <a:pPr marL="0" indent="0" algn="ctr">
              <a:buNone/>
            </a:pPr>
            <a:r>
              <a:rPr lang="ru-RU" dirty="0"/>
              <a:t>Энергия </a:t>
            </a:r>
            <a:r>
              <a:rPr lang="ru-RU" dirty="0" smtClean="0"/>
              <a:t>уровней</a:t>
            </a:r>
            <a:r>
              <a:rPr lang="en-US" dirty="0" smtClean="0"/>
              <a:t> </a:t>
            </a:r>
            <a:r>
              <a:rPr lang="ru-RU" dirty="0"/>
              <a:t>увеличивается в ряду:</a:t>
            </a:r>
          </a:p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E </a:t>
            </a:r>
            <a:r>
              <a:rPr lang="en-US" sz="4000" baseline="-25000" dirty="0" smtClean="0">
                <a:latin typeface="Arial"/>
                <a:cs typeface="Arial"/>
              </a:rPr>
              <a:t>1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ru-RU" dirty="0">
                <a:latin typeface="Arial"/>
                <a:cs typeface="Arial"/>
              </a:rPr>
              <a:t>˂ </a:t>
            </a:r>
            <a:r>
              <a:rPr lang="en-US" dirty="0" smtClean="0">
                <a:latin typeface="Arial"/>
                <a:cs typeface="Arial"/>
              </a:rPr>
              <a:t>E </a:t>
            </a:r>
            <a:r>
              <a:rPr lang="en-US" sz="4000" baseline="-25000" dirty="0" smtClean="0">
                <a:latin typeface="Arial"/>
                <a:cs typeface="Arial"/>
              </a:rPr>
              <a:t>2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ru-RU" dirty="0">
                <a:latin typeface="Arial"/>
                <a:cs typeface="Arial"/>
              </a:rPr>
              <a:t>˂ </a:t>
            </a:r>
            <a:r>
              <a:rPr lang="en-US" dirty="0" smtClean="0">
                <a:latin typeface="Arial"/>
                <a:cs typeface="Arial"/>
              </a:rPr>
              <a:t>E </a:t>
            </a:r>
            <a:r>
              <a:rPr lang="en-US" sz="4000" baseline="-25000" dirty="0" smtClean="0">
                <a:latin typeface="Arial"/>
                <a:cs typeface="Arial"/>
              </a:rPr>
              <a:t>3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ru-RU" dirty="0">
                <a:latin typeface="Arial"/>
                <a:cs typeface="Arial"/>
              </a:rPr>
              <a:t>˂ </a:t>
            </a:r>
            <a:r>
              <a:rPr lang="en-US" dirty="0" smtClean="0">
                <a:latin typeface="Arial"/>
                <a:cs typeface="Arial"/>
              </a:rPr>
              <a:t>E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baseline="-25000" dirty="0" smtClean="0">
                <a:latin typeface="Arial"/>
                <a:cs typeface="Arial"/>
              </a:rPr>
              <a:t>4</a:t>
            </a:r>
            <a:endParaRPr lang="ru-RU" sz="4000" baseline="-25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8248"/>
              </p:ext>
            </p:extLst>
          </p:nvPr>
        </p:nvGraphicFramePr>
        <p:xfrm>
          <a:off x="179512" y="188640"/>
          <a:ext cx="8856984" cy="6278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586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Уровни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Подуровни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Максимальное число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ē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на подуровне</a:t>
                      </a:r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Максимальное число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ē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на уровне</a:t>
                      </a:r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90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906">
                <a:tc rowSpan="2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2s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9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2p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906">
                <a:tc rowSpan="3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3s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9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3p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9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3d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906">
                <a:tc rowSpan="4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4s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76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4p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9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4d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79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4f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2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уровней и подуровней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Света\Pictures\распределе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892480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0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и электронно-графические конфигурации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-25000" dirty="0" smtClean="0"/>
              <a:t>       </a:t>
            </a:r>
          </a:p>
          <a:p>
            <a:pPr marL="0" indent="0">
              <a:buNone/>
            </a:pPr>
            <a:r>
              <a:rPr lang="en-US" baseline="-25000" dirty="0"/>
              <a:t> </a:t>
            </a:r>
            <a:r>
              <a:rPr lang="en-US" baseline="-25000" dirty="0" smtClean="0"/>
              <a:t>     </a:t>
            </a:r>
            <a:r>
              <a:rPr lang="ru-RU" baseline="-25000" dirty="0" smtClean="0"/>
              <a:t>6</a:t>
            </a:r>
            <a:r>
              <a:rPr lang="ru-RU" dirty="0" smtClean="0"/>
              <a:t>С </a:t>
            </a:r>
            <a:r>
              <a:rPr lang="en-US" dirty="0" smtClean="0"/>
              <a:t>1s</a:t>
            </a:r>
            <a:r>
              <a:rPr lang="en-US" baseline="30000" dirty="0" smtClean="0"/>
              <a:t>2</a:t>
            </a:r>
            <a:r>
              <a:rPr lang="en-US" dirty="0" smtClean="0"/>
              <a:t>2s</a:t>
            </a:r>
            <a:r>
              <a:rPr lang="en-US" baseline="30000" dirty="0" smtClean="0"/>
              <a:t>2</a:t>
            </a:r>
            <a:r>
              <a:rPr lang="en-US" dirty="0" smtClean="0"/>
              <a:t>2p</a:t>
            </a:r>
            <a:r>
              <a:rPr lang="en-US" baseline="30000" dirty="0" smtClean="0"/>
              <a:t>2</a:t>
            </a:r>
            <a:endParaRPr lang="ru-RU" baseline="30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2708920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28604" y="2213867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7296" y="2210314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25988" y="2209592"/>
            <a:ext cx="448692" cy="4950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893076" y="2734320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452950" y="2260393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4901642" y="2235714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130814" y="2759721"/>
            <a:ext cx="0" cy="4442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64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атома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Порядковый номер элемента показывает заряд ядра, количество протонов и электронов.</a:t>
            </a:r>
          </a:p>
          <a:p>
            <a:pPr marL="0" indent="0" algn="ctr">
              <a:buNone/>
            </a:pPr>
            <a:r>
              <a:rPr lang="en-US" sz="4000" b="1" baseline="-25000" dirty="0" smtClean="0">
                <a:solidFill>
                  <a:srgbClr val="FF0000"/>
                </a:solidFill>
              </a:rPr>
              <a:t>13</a:t>
            </a:r>
            <a:r>
              <a:rPr lang="en-US" sz="4000" b="1" dirty="0" smtClean="0">
                <a:solidFill>
                  <a:schemeClr val="tx2"/>
                </a:solidFill>
              </a:rPr>
              <a:t>Al </a:t>
            </a:r>
            <a:r>
              <a:rPr lang="en-US" sz="4000" b="1" dirty="0" smtClean="0">
                <a:solidFill>
                  <a:srgbClr val="FF0000"/>
                </a:solidFill>
              </a:rPr>
              <a:t>    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z=+13, 13 p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600" b="1" dirty="0" smtClean="0">
                <a:solidFill>
                  <a:srgbClr val="FF0000"/>
                </a:solidFill>
              </a:rPr>
              <a:t>, 13 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cs typeface="Arial"/>
              </a:rPr>
              <a:t>ē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89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Строение атома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785938"/>
            <a:ext cx="8678167" cy="4281487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атома =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</a:t>
            </a:r>
            <a:r>
              <a:rPr lang="ru-RU" sz="4800" b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m (</a:t>
            </a:r>
            <a:r>
              <a:rPr lang="en-US" sz="4800" dirty="0" smtClean="0">
                <a:solidFill>
                  <a:schemeClr val="tx2"/>
                </a:solidFill>
                <a:latin typeface="Arial"/>
                <a:cs typeface="Arial"/>
              </a:rPr>
              <a:t>ē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 eaLnBrk="1" hangingPunct="1">
              <a:buNone/>
              <a:defRPr/>
            </a:pPr>
            <a:r>
              <a:rPr lang="en-US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атома =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</a:t>
            </a:r>
            <a:r>
              <a:rPr lang="ru-RU" sz="4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 eaLnBrk="1" hangingPunct="1">
              <a:buNone/>
              <a:defRPr/>
            </a:pP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ядро</a:t>
            </a:r>
          </a:p>
          <a:p>
            <a:pPr marL="0" indent="0" algn="ctr" eaLnBrk="1" hangingPunct="1">
              <a:buNone/>
              <a:defRPr/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8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атома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ru-RU" sz="4800" b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порядковый №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  <a:defRPr/>
            </a:pP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3923928" y="3645024"/>
            <a:ext cx="3384376" cy="14401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812360" y="3212976"/>
            <a:ext cx="648072" cy="50405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атома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Запомни !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Э</a:t>
            </a:r>
            <a:endParaRPr lang="ru-RU" sz="5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Задание:</a:t>
            </a:r>
          </a:p>
          <a:p>
            <a:pPr marL="0" indent="0" algn="just">
              <a:buNone/>
            </a:pPr>
            <a:r>
              <a:rPr lang="ru-RU" dirty="0" smtClean="0"/>
              <a:t>написать строение атомов мышьяка, ванадия, аргона.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3082251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№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348880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А</a:t>
            </a:r>
            <a:r>
              <a:rPr lang="en-US" sz="2800" dirty="0" smtClean="0">
                <a:solidFill>
                  <a:schemeClr val="tx2"/>
                </a:solidFill>
              </a:rPr>
              <a:t>r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05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1"/>
            </a:gs>
            <a:gs pos="100000">
              <a:srgbClr val="9999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1196975" y="2303463"/>
            <a:ext cx="6799263" cy="2305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276725" y="3208338"/>
            <a:ext cx="419100" cy="419100"/>
          </a:xfrm>
          <a:prstGeom prst="flowChartOr">
            <a:avLst/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1247775" y="2962275"/>
            <a:ext cx="303213" cy="3032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263525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smtClean="0">
                <a:solidFill>
                  <a:srgbClr val="9966FF"/>
                </a:solidFill>
                <a:latin typeface="Comic Sans MS" pitchFamily="66" charset="0"/>
              </a:rPr>
              <a:t>Атом водорода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11175" y="501650"/>
            <a:ext cx="896938" cy="1073150"/>
            <a:chOff x="322" y="316"/>
            <a:chExt cx="565" cy="676"/>
          </a:xfrm>
        </p:grpSpPr>
        <p:sp>
          <p:nvSpPr>
            <p:cNvPr id="12297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05" y="388"/>
              <a:ext cx="382" cy="5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 smtClean="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H</a:t>
              </a:r>
              <a:endParaRPr lang="ru-RU" sz="3600" kern="1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2298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322" y="316"/>
              <a:ext cx="116" cy="19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kern="10" smtClean="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12299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323" y="798"/>
              <a:ext cx="116" cy="19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kern="10" smtClean="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</p:grpSp>
      <p:sp>
        <p:nvSpPr>
          <p:cNvPr id="2074" name="WordArt 26"/>
          <p:cNvSpPr>
            <a:spLocks noChangeArrowheads="1" noChangeShapeType="1" noTextEdit="1"/>
          </p:cNvSpPr>
          <p:nvPr/>
        </p:nvSpPr>
        <p:spPr bwMode="auto">
          <a:xfrm>
            <a:off x="1665288" y="5160963"/>
            <a:ext cx="3044825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Протий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991100" y="5410200"/>
            <a:ext cx="340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smtClean="0">
                <a:solidFill>
                  <a:srgbClr val="6699FF"/>
                </a:solidFill>
              </a:rPr>
              <a:t> </a:t>
            </a:r>
            <a:r>
              <a:rPr lang="ru-RU" sz="2400" smtClean="0">
                <a:solidFill>
                  <a:srgbClr val="000000"/>
                </a:solidFill>
              </a:rPr>
              <a:t>(1 электрон и 1 протон)</a:t>
            </a:r>
          </a:p>
        </p:txBody>
      </p:sp>
    </p:spTree>
    <p:extLst>
      <p:ext uri="{BB962C8B-B14F-4D97-AF65-F5344CB8AC3E}">
        <p14:creationId xmlns:p14="http://schemas.microsoft.com/office/powerpoint/2010/main" val="2173734017"/>
      </p:ext>
    </p:extLst>
  </p:cSld>
  <p:clrMapOvr>
    <a:masterClrMapping/>
  </p:clrMapOvr>
  <p:transition spd="med" advTm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34" presetID="1" presetClass="pat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63 -0.11772 C 0.54566 -0.11772 0.7125 -0.04302 0.7125 0.04879 C 0.7125 0.14084 0.54566 0.21531 0.34063 0.21531 C 0.13577 0.21531 -0.03073 0.14084 -0.03073 0.04879 C -0.03073 -0.04302 0.13577 -0.11772 0.34063 -0.11772 Z " pathEditMode="relative" rAng="0" ptsTypes="fffff">
                                      <p:cBhvr>
                                        <p:cTn id="35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6651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8" grpId="0" animBg="1"/>
      <p:bldP spid="2058" grpId="1" animBg="1"/>
      <p:bldP spid="2059" grpId="0" animBg="1"/>
      <p:bldP spid="2059" grpId="1" animBg="1"/>
      <p:bldP spid="2067" grpId="0"/>
      <p:bldP spid="2074" grpId="0" animBg="1"/>
      <p:bldP spid="20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accent1"/>
            </a:gs>
            <a:gs pos="100000">
              <a:srgbClr val="9999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4"/>
          <p:cNvSpPr>
            <a:spLocks noChangeArrowheads="1"/>
          </p:cNvSpPr>
          <p:nvPr/>
        </p:nvSpPr>
        <p:spPr bwMode="auto">
          <a:xfrm>
            <a:off x="1196975" y="2303463"/>
            <a:ext cx="6799263" cy="2305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200525" y="3192463"/>
            <a:ext cx="317500" cy="317500"/>
          </a:xfrm>
          <a:prstGeom prst="flowChartOr">
            <a:avLst/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438275" y="2840038"/>
            <a:ext cx="230188" cy="2159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855663" y="1495425"/>
            <a:ext cx="606425" cy="841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endParaRPr lang="ru-RU" sz="3600" kern="1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617538" y="1370013"/>
            <a:ext cx="184150" cy="307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639763" y="2162175"/>
            <a:ext cx="184150" cy="307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616450" y="3192463"/>
            <a:ext cx="306388" cy="306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noFill/>
        </p:spPr>
        <p:txBody>
          <a:bodyPr/>
          <a:lstStyle/>
          <a:p>
            <a:pPr eaLnBrk="1" hangingPunct="1"/>
            <a:r>
              <a:rPr lang="ru-RU" sz="4800" smtClean="0">
                <a:solidFill>
                  <a:srgbClr val="9966FF"/>
                </a:solidFill>
                <a:latin typeface="Comic Sans MS" pitchFamily="66" charset="0"/>
              </a:rPr>
              <a:t>Изотоп атома водорода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909638" y="5424488"/>
            <a:ext cx="7369175" cy="1128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b="1" smtClean="0">
                <a:solidFill>
                  <a:srgbClr val="FF00FF"/>
                </a:solidFill>
                <a:latin typeface="Comic Sans MS" pitchFamily="66" charset="0"/>
              </a:rPr>
              <a:t>Дейтерий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FF00FF"/>
                </a:solidFill>
                <a:latin typeface="Comic Sans MS" pitchFamily="66" charset="0"/>
              </a:rPr>
              <a:t>(1 электрон, 1 протон и 1 нейтрон)</a:t>
            </a:r>
            <a:r>
              <a:rPr lang="ru-RU" sz="3600" b="1" smtClean="0">
                <a:solidFill>
                  <a:srgbClr val="FF00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617538" y="1363663"/>
            <a:ext cx="228600" cy="3635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4422775" y="3502025"/>
            <a:ext cx="338138" cy="322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16" name="WordArt 20"/>
          <p:cNvSpPr>
            <a:spLocks noChangeArrowheads="1" noChangeShapeType="1" noTextEdit="1"/>
          </p:cNvSpPr>
          <p:nvPr/>
        </p:nvSpPr>
        <p:spPr bwMode="auto">
          <a:xfrm>
            <a:off x="2717800" y="5384800"/>
            <a:ext cx="3295650" cy="750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FF"/>
                </a:solidFill>
                <a:cs typeface="Arial"/>
              </a:rPr>
              <a:t>тритий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019300" y="6083300"/>
            <a:ext cx="5702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  <a:latin typeface="Arial" charset="0"/>
              </a:rPr>
              <a:t>(1 электрон, 1 протон и 2 нейтрона)</a:t>
            </a:r>
          </a:p>
        </p:txBody>
      </p:sp>
    </p:spTree>
    <p:extLst>
      <p:ext uri="{BB962C8B-B14F-4D97-AF65-F5344CB8AC3E}">
        <p14:creationId xmlns:p14="http://schemas.microsoft.com/office/powerpoint/2010/main" val="99524708"/>
      </p:ext>
    </p:extLst>
  </p:cSld>
  <p:clrMapOvr>
    <a:masterClrMapping/>
  </p:clrMapOvr>
  <p:transition spd="med" advTm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pat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18 -0.10085 C 0.53021 -0.10085 0.69705 -0.02614 0.69705 0.0657 C 0.69705 0.15753 0.53021 0.23225 0.32518 0.23225 C 0.12032 0.23225 -0.04618 0.15753 -0.04618 0.0657 C -0.04618 -0.02614 0.12032 -0.10085 0.32518 -0.10085 Z " pathEditMode="relative" rAng="0" ptsTypes="fffff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665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5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25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3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8" presetClass="emph" presetSubtype="0" repeatCount="1000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grpId="1" nodeType="withEffect">
                                  <p:stCondLst>
                                    <p:cond delay="8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1" nodeType="withEffect">
                                  <p:stCondLst>
                                    <p:cond delay="8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3" grpId="0" animBg="1"/>
      <p:bldP spid="4104" grpId="0" animBg="1"/>
      <p:bldP spid="4104" grpId="1" animBg="1"/>
      <p:bldP spid="4105" grpId="0" animBg="1"/>
      <p:bldP spid="4108" grpId="0" animBg="1"/>
      <p:bldP spid="4111" grpId="0"/>
      <p:bldP spid="4113" grpId="0" build="p"/>
      <p:bldP spid="4113" grpId="1" build="p"/>
      <p:bldP spid="4114" grpId="0" animBg="1"/>
      <p:bldP spid="4115" grpId="0" animBg="1"/>
      <p:bldP spid="4115" grpId="1" animBg="1"/>
      <p:bldP spid="4116" grpId="0" animBg="1"/>
      <p:bldP spid="4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Изотопы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844674"/>
            <a:ext cx="8435975" cy="5013325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Атомы одного и того же элемента, имеющие разное число нейтронов, следовательно разную атомную массу.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Изотопы водорода</a:t>
            </a:r>
            <a:r>
              <a:rPr lang="ru-RU" sz="2800" dirty="0" smtClean="0"/>
              <a:t>:</a:t>
            </a:r>
          </a:p>
          <a:p>
            <a:pPr marL="0" indent="0" algn="ctr">
              <a:buNone/>
            </a:pPr>
            <a:r>
              <a:rPr lang="ru-RU" sz="2800" baseline="30000" dirty="0" smtClean="0">
                <a:solidFill>
                  <a:srgbClr val="FF0000"/>
                </a:solidFill>
              </a:rPr>
              <a:t>1</a:t>
            </a:r>
            <a:r>
              <a:rPr lang="ru-RU" sz="2800" dirty="0" smtClean="0"/>
              <a:t>Н 0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0</a:t>
            </a:r>
            <a:endParaRPr lang="ru-RU" sz="2800" baseline="30000" dirty="0" smtClean="0"/>
          </a:p>
          <a:p>
            <a:pPr marL="0" indent="0" algn="ctr">
              <a:buNone/>
            </a:pPr>
            <a:r>
              <a:rPr lang="ru-RU" sz="2800" baseline="30000" dirty="0" smtClean="0">
                <a:solidFill>
                  <a:srgbClr val="FF0000"/>
                </a:solidFill>
              </a:rPr>
              <a:t>2</a:t>
            </a:r>
            <a:r>
              <a:rPr lang="ru-RU" sz="2800" dirty="0" smtClean="0"/>
              <a:t>Н</a:t>
            </a:r>
            <a:r>
              <a:rPr lang="en-US" sz="2800" dirty="0" smtClean="0"/>
              <a:t> 1n</a:t>
            </a:r>
            <a:r>
              <a:rPr lang="en-US" sz="2800" baseline="30000" dirty="0" smtClean="0"/>
              <a:t>0</a:t>
            </a:r>
          </a:p>
          <a:p>
            <a:pPr marL="0" indent="0" algn="ctr">
              <a:buNone/>
            </a:pPr>
            <a:r>
              <a:rPr lang="ru-RU" sz="2800" baseline="30000" dirty="0" smtClean="0">
                <a:solidFill>
                  <a:srgbClr val="FF0000"/>
                </a:solidFill>
              </a:rPr>
              <a:t>3</a:t>
            </a:r>
            <a:r>
              <a:rPr lang="ru-RU" sz="2800" dirty="0" smtClean="0"/>
              <a:t>Н</a:t>
            </a:r>
            <a:r>
              <a:rPr lang="en-US" sz="2800" dirty="0" smtClean="0"/>
              <a:t> 2n</a:t>
            </a:r>
            <a:r>
              <a:rPr lang="en-US" sz="2800" baseline="30000" dirty="0" smtClean="0"/>
              <a:t>0</a:t>
            </a:r>
            <a:r>
              <a:rPr lang="ru-RU" sz="2800" dirty="0" smtClean="0"/>
              <a:t> </a:t>
            </a:r>
          </a:p>
          <a:p>
            <a:pPr marL="0" indent="0" algn="ctr">
              <a:buNone/>
            </a:pPr>
            <a:r>
              <a:rPr lang="ru-RU" sz="2800" dirty="0" smtClean="0"/>
              <a:t>Определите число нейтронов в изотопах:</a:t>
            </a:r>
          </a:p>
          <a:p>
            <a:pPr marL="0" indent="0" algn="ctr">
              <a:buNone/>
            </a:pPr>
            <a:r>
              <a:rPr lang="en-US" b="1" baseline="30000" dirty="0" smtClean="0">
                <a:solidFill>
                  <a:srgbClr val="FF0000"/>
                </a:solidFill>
              </a:rPr>
              <a:t>17</a:t>
            </a:r>
            <a:r>
              <a:rPr lang="en-US" b="1" dirty="0" smtClean="0">
                <a:solidFill>
                  <a:srgbClr val="FF0000"/>
                </a:solidFill>
              </a:rPr>
              <a:t>O, </a:t>
            </a:r>
            <a:r>
              <a:rPr lang="en-US" b="1" baseline="30000" dirty="0" smtClean="0">
                <a:solidFill>
                  <a:srgbClr val="FF0000"/>
                </a:solidFill>
              </a:rPr>
              <a:t>39</a:t>
            </a:r>
            <a:r>
              <a:rPr lang="en-US" b="1" dirty="0" smtClean="0">
                <a:solidFill>
                  <a:srgbClr val="FF0000"/>
                </a:solidFill>
              </a:rPr>
              <a:t>Ar, </a:t>
            </a:r>
            <a:r>
              <a:rPr lang="en-US" b="1" baseline="30000" dirty="0" smtClean="0">
                <a:solidFill>
                  <a:srgbClr val="FF0000"/>
                </a:solidFill>
              </a:rPr>
              <a:t>54</a:t>
            </a:r>
            <a:r>
              <a:rPr lang="en-US" b="1" dirty="0" smtClean="0">
                <a:solidFill>
                  <a:srgbClr val="FF0000"/>
                </a:solidFill>
              </a:rPr>
              <a:t>Mn, </a:t>
            </a:r>
            <a:r>
              <a:rPr lang="en-US" b="1" baseline="30000" dirty="0" smtClean="0">
                <a:solidFill>
                  <a:srgbClr val="FF0000"/>
                </a:solidFill>
              </a:rPr>
              <a:t>128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endParaRPr lang="ru-R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1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1"/>
            </a:gs>
            <a:gs pos="100000">
              <a:srgbClr val="9999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90500"/>
            <a:ext cx="5067300" cy="444500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</a:rPr>
              <a:t>Строение атома калия</a:t>
            </a:r>
            <a:r>
              <a:rPr lang="ru-RU" sz="2400" smtClean="0">
                <a:latin typeface="Times New Roman" pitchFamily="18" charset="0"/>
              </a:rPr>
              <a:t> </a:t>
            </a:r>
            <a:endParaRPr lang="ru-RU" sz="2400" smtClean="0">
              <a:solidFill>
                <a:srgbClr val="009900"/>
              </a:solidFill>
              <a:latin typeface="Times New Roman" pitchFamily="18" charset="0"/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284163" y="1011238"/>
            <a:ext cx="8062912" cy="3276600"/>
            <a:chOff x="747" y="2621"/>
            <a:chExt cx="4287" cy="1472"/>
          </a:xfrm>
        </p:grpSpPr>
        <p:sp>
          <p:nvSpPr>
            <p:cNvPr id="15396" name="Oval 5"/>
            <p:cNvSpPr>
              <a:spLocks noChangeArrowheads="1"/>
            </p:cNvSpPr>
            <p:nvPr/>
          </p:nvSpPr>
          <p:spPr bwMode="auto">
            <a:xfrm>
              <a:off x="1521" y="2883"/>
              <a:ext cx="2879" cy="855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7" name="Oval 6"/>
            <p:cNvSpPr>
              <a:spLocks noChangeArrowheads="1"/>
            </p:cNvSpPr>
            <p:nvPr/>
          </p:nvSpPr>
          <p:spPr bwMode="auto">
            <a:xfrm rot="5400000">
              <a:off x="2640" y="2411"/>
              <a:ext cx="463" cy="16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98" name="Oval 10"/>
            <p:cNvSpPr>
              <a:spLocks noChangeArrowheads="1"/>
            </p:cNvSpPr>
            <p:nvPr/>
          </p:nvSpPr>
          <p:spPr bwMode="auto">
            <a:xfrm>
              <a:off x="1042" y="2740"/>
              <a:ext cx="3743" cy="1179"/>
            </a:xfrm>
            <a:prstGeom prst="ellips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9" name="Oval 11"/>
            <p:cNvSpPr>
              <a:spLocks noChangeArrowheads="1"/>
            </p:cNvSpPr>
            <p:nvPr/>
          </p:nvSpPr>
          <p:spPr bwMode="auto">
            <a:xfrm>
              <a:off x="747" y="2621"/>
              <a:ext cx="4287" cy="1472"/>
            </a:xfrm>
            <a:prstGeom prst="ellips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9580" name="Oval 12"/>
          <p:cNvSpPr>
            <a:spLocks noChangeArrowheads="1"/>
          </p:cNvSpPr>
          <p:nvPr/>
        </p:nvSpPr>
        <p:spPr bwMode="auto">
          <a:xfrm>
            <a:off x="1482725" y="1619250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1" name="Oval 13"/>
          <p:cNvSpPr>
            <a:spLocks noChangeArrowheads="1"/>
          </p:cNvSpPr>
          <p:nvPr/>
        </p:nvSpPr>
        <p:spPr bwMode="auto">
          <a:xfrm>
            <a:off x="6983413" y="1646238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4" name="Oval 16"/>
          <p:cNvSpPr>
            <a:spLocks noChangeArrowheads="1"/>
          </p:cNvSpPr>
          <p:nvPr/>
        </p:nvSpPr>
        <p:spPr bwMode="auto">
          <a:xfrm>
            <a:off x="5068888" y="11604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5145088" y="18716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9" name="Oval 21"/>
          <p:cNvSpPr>
            <a:spLocks noChangeArrowheads="1"/>
          </p:cNvSpPr>
          <p:nvPr/>
        </p:nvSpPr>
        <p:spPr bwMode="auto">
          <a:xfrm>
            <a:off x="7264400" y="3146425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2605088" y="22272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5665788" y="36877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2" name="Oval 24"/>
          <p:cNvSpPr>
            <a:spLocks noChangeArrowheads="1"/>
          </p:cNvSpPr>
          <p:nvPr/>
        </p:nvSpPr>
        <p:spPr bwMode="auto">
          <a:xfrm>
            <a:off x="1728788" y="38147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3" name="Oval 25"/>
          <p:cNvSpPr>
            <a:spLocks noChangeArrowheads="1"/>
          </p:cNvSpPr>
          <p:nvPr/>
        </p:nvSpPr>
        <p:spPr bwMode="auto">
          <a:xfrm>
            <a:off x="6046788" y="16557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4" name="Oval 26"/>
          <p:cNvSpPr>
            <a:spLocks noChangeArrowheads="1"/>
          </p:cNvSpPr>
          <p:nvPr/>
        </p:nvSpPr>
        <p:spPr bwMode="auto">
          <a:xfrm>
            <a:off x="2884488" y="11604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5160963" y="327501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3165475" y="158591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2" name="Oval 14"/>
          <p:cNvSpPr>
            <a:spLocks noChangeArrowheads="1"/>
          </p:cNvSpPr>
          <p:nvPr/>
        </p:nvSpPr>
        <p:spPr bwMode="auto">
          <a:xfrm>
            <a:off x="3098800" y="3235325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3" name="Oval 15"/>
          <p:cNvSpPr>
            <a:spLocks noChangeArrowheads="1"/>
          </p:cNvSpPr>
          <p:nvPr/>
        </p:nvSpPr>
        <p:spPr bwMode="auto">
          <a:xfrm>
            <a:off x="6910388" y="25828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875088" y="3751263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7" name="Oval 19"/>
          <p:cNvSpPr>
            <a:spLocks noChangeArrowheads="1"/>
          </p:cNvSpPr>
          <p:nvPr/>
        </p:nvSpPr>
        <p:spPr bwMode="auto">
          <a:xfrm>
            <a:off x="1914525" y="2012950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88" name="Oval 20"/>
          <p:cNvSpPr>
            <a:spLocks noChangeArrowheads="1"/>
          </p:cNvSpPr>
          <p:nvPr/>
        </p:nvSpPr>
        <p:spPr bwMode="auto">
          <a:xfrm>
            <a:off x="1839913" y="2738438"/>
            <a:ext cx="250825" cy="24606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95" name="Oval 27"/>
          <p:cNvSpPr>
            <a:spLocks noChangeArrowheads="1"/>
          </p:cNvSpPr>
          <p:nvPr/>
        </p:nvSpPr>
        <p:spPr bwMode="auto">
          <a:xfrm>
            <a:off x="4530725" y="1441450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627" name="Oval 59"/>
          <p:cNvSpPr>
            <a:spLocks noChangeArrowheads="1"/>
          </p:cNvSpPr>
          <p:nvPr/>
        </p:nvSpPr>
        <p:spPr bwMode="auto">
          <a:xfrm>
            <a:off x="3890963" y="2030413"/>
            <a:ext cx="693737" cy="6905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628" name="Text Box 60"/>
          <p:cNvSpPr txBox="1">
            <a:spLocks noChangeArrowheads="1"/>
          </p:cNvSpPr>
          <p:nvPr/>
        </p:nvSpPr>
        <p:spPr bwMode="auto">
          <a:xfrm>
            <a:off x="3898900" y="21463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33CC"/>
                </a:solidFill>
              </a:rPr>
              <a:t>+19</a:t>
            </a:r>
          </a:p>
        </p:txBody>
      </p:sp>
      <p:grpSp>
        <p:nvGrpSpPr>
          <p:cNvPr id="4" name="Group 68"/>
          <p:cNvGrpSpPr>
            <a:grpSpLocks/>
          </p:cNvGrpSpPr>
          <p:nvPr/>
        </p:nvGrpSpPr>
        <p:grpSpPr bwMode="auto">
          <a:xfrm>
            <a:off x="4521200" y="952500"/>
            <a:ext cx="4343400" cy="4914900"/>
            <a:chOff x="2848" y="600"/>
            <a:chExt cx="2736" cy="3096"/>
          </a:xfrm>
        </p:grpSpPr>
        <p:sp>
          <p:nvSpPr>
            <p:cNvPr id="15390" name="AutoShape 64"/>
            <p:cNvSpPr>
              <a:spLocks/>
            </p:cNvSpPr>
            <p:nvPr/>
          </p:nvSpPr>
          <p:spPr bwMode="auto">
            <a:xfrm>
              <a:off x="5176" y="600"/>
              <a:ext cx="408" cy="2024"/>
            </a:xfrm>
            <a:prstGeom prst="rightBrace">
              <a:avLst>
                <a:gd name="adj1" fmla="val 413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91" name="Line 65"/>
            <p:cNvSpPr>
              <a:spLocks noChangeShapeType="1"/>
            </p:cNvSpPr>
            <p:nvPr/>
          </p:nvSpPr>
          <p:spPr bwMode="auto">
            <a:xfrm flipH="1">
              <a:off x="4672" y="2728"/>
              <a:ext cx="456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92" name="Text Box 66"/>
            <p:cNvSpPr txBox="1">
              <a:spLocks noChangeArrowheads="1"/>
            </p:cNvSpPr>
            <p:nvPr/>
          </p:nvSpPr>
          <p:spPr bwMode="auto">
            <a:xfrm>
              <a:off x="2848" y="3408"/>
              <a:ext cx="25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sz="2400" smtClean="0">
                  <a:solidFill>
                    <a:srgbClr val="0033CC"/>
                  </a:solidFill>
                </a:rPr>
                <a:t>электронная оболочка: 19 е</a:t>
              </a:r>
            </a:p>
          </p:txBody>
        </p:sp>
        <p:sp>
          <p:nvSpPr>
            <p:cNvPr id="15393" name="Text Box 67"/>
            <p:cNvSpPr txBox="1">
              <a:spLocks noChangeArrowheads="1"/>
            </p:cNvSpPr>
            <p:nvPr/>
          </p:nvSpPr>
          <p:spPr bwMode="auto">
            <a:xfrm>
              <a:off x="5088" y="3336"/>
              <a:ext cx="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sz="2400" b="1" smtClean="0">
                  <a:solidFill>
                    <a:srgbClr val="0033CC"/>
                  </a:solidFill>
                </a:rPr>
                <a:t>-</a:t>
              </a: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6489700" y="152400"/>
            <a:ext cx="1168400" cy="889000"/>
            <a:chOff x="4256" y="192"/>
            <a:chExt cx="736" cy="560"/>
          </a:xfrm>
        </p:grpSpPr>
        <p:sp>
          <p:nvSpPr>
            <p:cNvPr id="15388" name="Text Box 69"/>
            <p:cNvSpPr txBox="1">
              <a:spLocks noChangeArrowheads="1"/>
            </p:cNvSpPr>
            <p:nvPr/>
          </p:nvSpPr>
          <p:spPr bwMode="auto">
            <a:xfrm>
              <a:off x="4448" y="192"/>
              <a:ext cx="5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sz="4400" smtClean="0">
                  <a:solidFill>
                    <a:srgbClr val="0033CC"/>
                  </a:solidFill>
                </a:rPr>
                <a:t>К</a:t>
              </a:r>
            </a:p>
          </p:txBody>
        </p:sp>
        <p:sp>
          <p:nvSpPr>
            <p:cNvPr id="15389" name="Text Box 70"/>
            <p:cNvSpPr txBox="1">
              <a:spLocks noChangeArrowheads="1"/>
            </p:cNvSpPr>
            <p:nvPr/>
          </p:nvSpPr>
          <p:spPr bwMode="auto">
            <a:xfrm>
              <a:off x="4256" y="464"/>
              <a:ext cx="3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sz="2400" smtClean="0">
                  <a:solidFill>
                    <a:srgbClr val="0033CC"/>
                  </a:solidFill>
                </a:rPr>
                <a:t>19</a:t>
              </a:r>
            </a:p>
          </p:txBody>
        </p:sp>
      </p:grp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1050925" y="2952750"/>
            <a:ext cx="250825" cy="246063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52779"/>
      </p:ext>
    </p:extLst>
  </p:cSld>
  <p:clrMapOvr>
    <a:masterClrMapping/>
  </p:clrMapOvr>
  <p:transition spd="med" advTm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76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26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1.85185E-6 C -0.00608 -0.00115 -0.01216 -0.00162 -0.01806 -0.0037 C -0.01962 -0.00416 -0.02067 -0.00648 -0.02223 -0.0074 C -0.02396 -0.00833 -0.02587 -0.00879 -0.02778 -0.00926 C -0.03837 -0.01203 -0.04931 -0.01389 -0.05973 -0.01852 C -0.06337 -0.01852 -0.16233 -0.03217 -0.20556 -0.01296 C -0.21025 -0.0037 -0.21806 0.00116 -0.22501 0.00741 C -0.22692 0.00926 -0.22969 0.00834 -0.23195 0.00926 C -0.23855 0.01158 -0.24896 0.01412 -0.25417 0.02037 C -0.25903 0.02616 -0.2698 0.03866 -0.27223 0.04815 C -0.2731 0.05185 -0.27501 0.05926 -0.27501 0.05926 C -0.27275 0.07176 -0.26737 0.07755 -0.25834 0.08148 C -0.254 0.09908 -0.25452 0.09375 -0.23889 0.0963 C -0.23629 0.10648 -0.22674 0.10625 -0.22084 0.11297 C -0.21962 0.11435 -0.21476 0.12199 -0.21251 0.12222 C -0.19827 0.12385 -0.18386 0.12338 -0.16945 0.12408 C -0.15973 0.12847 -0.15053 0.13287 -0.14028 0.13519 C -0.13178 0.13519 -0.02674 0.16019 0.01388 0.12408 C 0.01944 0.11922 0.02361 0.11227 0.02916 0.10741 C 0.03315 0.10394 0.03888 0.10463 0.04305 0.10185 C 0.05052 0.09699 0.05798 0.0875 0.06388 0.07963 C 0.06788 0.06389 0.0677 0.06644 0.06388 0.03704 C 0.06336 0.03287 0.04982 0.02222 0.04722 0.02037 C 0.03767 0.01343 0.02812 0.00093 0.01666 -1.85185E-6 C 0.01111 -0.00046 0.00555 -1.85185E-6 -5.55556E-6 -1.85185E-6 Z " pathEditMode="relative" ptsTypes="fffffffffffffffffffffffff">
                                      <p:cBhvr>
                                        <p:cTn id="96" dur="10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C -0.0033 0.01736 0.00104 0.03981 0.0125 0.05 C 0.0191 0.06319 0.02917 0.06528 0.04028 0.06667 C 0.05139 0.07639 0.05747 0.07639 0.07222 0.07778 C 0.08333 0.08264 0.07188 0.07801 0.09583 0.08148 C 0.11198 0.0838 0.1283 0.08495 0.14445 0.08704 C 0.17257 0.0963 0.22118 0.08958 0.24722 0.08889 C 0.25486 0.0868 0.26198 0.08403 0.26945 0.08148 C 0.28472 0.06805 0.30278 0.06088 0.32083 0.05741 C 0.32674 0.05347 0.3309 0.04838 0.3375 0.0463 C 0.34202 0.04236 0.34549 0.03727 0.35 0.03333 C 0.35191 0.02963 0.35452 0.02639 0.35556 0.02222 C 0.35642 0.01852 0.35833 0.01111 0.35833 0.01111 C 0.35781 0.00671 0.35833 0.00208 0.35695 -0.00185 C 0.35486 -0.00764 0.34583 -0.01111 0.34167 -0.01296 C 0.33333 -0.02408 0.31962 -0.0257 0.30833 -0.02778 C 0.29757 -0.03264 0.28594 -0.03333 0.275 -0.03704 C 0.27222 -0.03796 0.26945 -0.03935 0.26667 -0.04074 C 0.26441 -0.0419 0.26215 -0.04352 0.25972 -0.04445 C 0.25278 -0.04699 0.24462 -0.04861 0.2375 -0.05 C 0.23195 -0.05255 0.22656 -0.0537 0.22083 -0.05556 C 0.21719 -0.05671 0.20972 -0.05926 0.20972 -0.05926 C 0.10938 -0.0581 0.09618 -0.06759 0.03195 -0.0463 C 0.02934 -0.04398 0.02622 -0.04306 0.02361 -0.04074 C 0.02153 -0.03866 0.02014 -0.03542 0.01806 -0.03333 C 0.01545 -0.03056 0.00972 -0.02593 0.00972 -0.02593 C 0.00764 -0.01759 -0.00139 -0.00695 -0.00139 0.00185 C -0.00139 0.00278 -0.00052 0.00069 -1.11111E-6 3.7037E-6 Z " pathEditMode="relative" ptsTypes="ffffffffffffffffffffffffffff">
                                      <p:cBhvr>
                                        <p:cTn id="98" dur="1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C 0.00903 0.00903 0.01546 0.01597 0.02639 0.01852 C 0.03334 0.02477 0.04184 0.02685 0.05 0.02963 C 0.07622 0.05301 0.11372 0.04791 0.14306 0.05 C 0.15348 0.05926 0.16181 0.06828 0.17362 0.07407 C 0.179 0.07685 0.1974 0.07754 0.19862 0.07778 C 0.20278 0.07824 0.20695 0.0794 0.21112 0.07963 C 0.23386 0.08078 0.25643 0.08078 0.27917 0.08148 C 0.29445 0.08449 0.2941 0.08518 0.31528 0.08148 C 0.31737 0.08102 0.31893 0.07847 0.32084 0.07778 C 0.32362 0.07662 0.32639 0.07616 0.32917 0.07592 C 0.33837 0.075 0.34775 0.07477 0.35695 0.07407 C 0.36528 0.07245 0.37153 0.06921 0.37917 0.06666 C 0.38438 0.06481 0.40799 0.06319 0.40973 0.06296 C 0.42414 0.05648 0.43941 0.05486 0.45417 0.05 C 0.45643 0.04815 0.45851 0.0456 0.46112 0.04421 C 0.46563 0.04236 0.475 0.04074 0.475 0.04074 C 0.48004 0.03634 0.48507 0.03541 0.49028 0.03148 C 0.49237 0.03009 0.49375 0.02731 0.49584 0.02592 C 0.49844 0.02407 0.50139 0.02338 0.50417 0.02222 C 0.50886 0.02014 0.52171 0.00717 0.52639 0.00185 C 0.53056 -0.00301 0.53455 -0.00834 0.53889 -0.01297 C 0.5415 -0.01574 0.54723 -0.02037 0.54723 -0.02037 C 0.55174 -0.02963 0.55851 -0.03773 0.56112 -0.04815 C 0.55973 -0.08079 0.56441 -0.07778 0.55139 -0.09259 C 0.5448 -0.10023 0.55018 -0.09676 0.54306 -0.1 C 0.53455 -0.11134 0.51875 -0.11898 0.50695 -0.12222 C 0.50382 -0.12431 0.50018 -0.125 0.49723 -0.12778 C 0.49132 -0.13334 0.48959 -0.14097 0.48334 -0.1463 C 0.475 -0.15324 0.46441 -0.15949 0.45556 -0.16482 C 0.45174 -0.16713 0.4448 -0.17361 0.44028 -0.17408 C 0.42275 -0.17639 0.37327 -0.17755 0.36389 -0.17778 C 0.34983 -0.18148 0.33629 -0.18704 0.32223 -0.19074 C 0.31216 -0.19977 0.3 -0.19329 0.28889 -0.19815 C 0.22553 -0.19699 0.16268 -0.19722 0.1 -0.18334 C 0.09514 -0.18009 0.08941 -0.1794 0.08473 -0.17593 C 0.07726 -0.17037 0.07448 -0.16551 0.06667 -0.16297 C 0.05712 -0.1544 0.03803 -0.15255 0.03056 -0.14259 C 0.02466 -0.13472 0.01684 -0.12986 0.01112 -0.12222 C 0.00678 -0.11644 0.00452 -0.10903 -0.00138 -0.10556 C -0.00816 -0.10162 -0.01527 -0.10116 -0.02222 -0.09815 C -0.03125 -0.08611 -0.025 -0.0956 -0.03055 -0.08519 C -0.03333 -0.08009 -0.03888 -0.07037 -0.03888 -0.07037 C -0.04027 -0.06297 -0.04131 -0.0581 -0.04444 -0.05185 C -0.04496 -0.04884 -0.04583 -0.04584 -0.04583 -0.04259 C -0.04583 -0.02153 -0.02951 -0.02199 -0.01805 -0.02037 C -0.01493 -0.01898 -0.01093 -0.01945 -0.00833 -0.01667 C -0.00711 -0.01551 -0.00763 -0.01297 -0.00694 -0.01111 C -0.00503 -0.00602 -0.00312 -0.00417 -3.88889E-6 1.85185E-6 Z " pathEditMode="relative" ptsTypes="fffffffffffffffffffffffffffffffffffffffffffffffff">
                                      <p:cBhvr>
                                        <p:cTn id="100" dur="1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C -0.01579 -0.01042 -0.03419 -0.00787 -0.05138 -0.01111 C -0.05971 -0.01481 -0.06284 -0.01829 -0.07221 -0.02037 C -0.08037 -0.02593 -0.08714 -0.03495 -0.09444 -0.04259 C -0.10381 -0.05231 -0.11405 -0.05949 -0.1236 -0.06852 C -0.13089 -0.07546 -0.13593 -0.08704 -0.14444 -0.09074 C -0.14617 -0.1 -0.14773 -0.10949 -0.14999 -0.11852 C -0.14912 -0.13333 -0.15051 -0.14884 -0.14721 -0.16296 C -0.14669 -0.16551 -0.14426 -0.16643 -0.14305 -0.16852 C -0.14096 -0.17199 -0.14044 -0.17755 -0.13749 -0.17963 C -0.12898 -0.18542 -0.13367 -0.18171 -0.1236 -0.19074 C -0.12065 -0.19352 -0.1045 -0.1956 -0.10138 -0.1963 C -0.096 -0.19977 -0.09166 -0.20139 -0.0861 -0.2037 C -0.08332 -0.20486 -0.07777 -0.20741 -0.07777 -0.20741 C -0.07291 -0.21389 -0.05832 -0.22685 -0.05138 -0.22963 C -0.04062 -0.23403 -0.02864 -0.23426 -0.01805 -0.23889 C 0.00227 -0.24792 0.02136 -0.25023 0.04306 -0.25185 C 0.04532 -0.25255 0.04775 -0.25301 0.05001 -0.2537 C 0.05365 -0.25486 0.06112 -0.25741 0.06112 -0.25741 C 0.06702 -0.25741 0.18786 -0.25671 0.2264 -0.2537 C 0.2415 -0.25255 0.25331 -0.24305 0.2665 -0.23518 C 0.28334 -0.22523 0.30175 -0.22523 0.31945 -0.22407 C 0.33109 -0.22106 0.34254 -0.21782 0.354 -0.21481 C 0.35886 -0.21065 0.3632 -0.21065 0.36806 -0.20741 C 0.37883 -0.20023 0.36598 -0.20648 0.3764 -0.20185 C 0.38317 -0.19282 0.39063 -0.18657 0.39862 -0.17963 C 0.40036 -0.16852 0.40209 -0.16782 0.40695 -0.15926 C 0.40904 -0.15579 0.4106 -0.15185 0.41251 -0.14815 C 0.41338 -0.14653 0.41286 -0.14398 0.4139 -0.14259 C 0.41494 -0.1412 0.41668 -0.14143 0.41806 -0.14074 C 0.42119 -0.13218 0.42136 -0.12384 0.42362 -0.11481 C 0.4231 -0.10555 0.42466 -0.09583 0.42223 -0.08704 C 0.42067 -0.08125 0.41581 -0.07847 0.41251 -0.07407 C 0.40435 -0.06319 0.39428 -0.05532 0.38612 -0.04444 C 0.38195 -0.03889 0.37918 -0.03333 0.37362 -0.02963 C 0.35886 -0.01991 0.33473 -0.02292 0.32206 -0.02222 C 0.31477 -0.02083 0.30452 -0.01551 0.29706 -0.01481 C 0.26772 -0.01227 0.24098 -0.01042 0.21095 -0.00926 C 0.18317 -0.00463 0.15452 -0.00555 0.1264 -0.0037 C 0.12501 -0.00301 0.12362 -0.00278 0.12223 -0.00185 C 0.12067 -0.00093 0.11963 0.00116 0.11806 0.00185 C 0.11442 0.0037 0.10695 0.00556 0.10695 0.00556 C 0.00036 0.0037 0.0172 0.0456 5.27778E-6 2.59259E-6 Z " pathEditMode="relative" ptsTypes="fffffffffffffffffffffffffffffffffffffffffff">
                                      <p:cBhvr>
                                        <p:cTn id="102" dur="10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C 0.02466 -0.00209 0.01406 0.00046 0.03195 -0.00556 C 0.04063 -0.00834 0.04827 -0.01713 0.05695 -0.02037 C 0.06233 -0.02246 0.06806 -0.02269 0.07362 -0.02408 C 0.0816 -0.0294 0.08507 -0.03218 0.09445 -0.03519 C 0.11372 -0.05047 0.13629 -0.06088 0.15834 -0.06667 C 0.16528 -0.07269 0.17136 -0.08033 0.17778 -0.08704 C 0.18039 -0.08982 0.18369 -0.09121 0.18612 -0.09445 C 0.1974 -0.10949 0.19219 -0.10371 0.20139 -0.11297 C 0.20261 -0.12061 0.20417 -0.12778 0.20556 -0.13519 C 0.20504 -0.14144 0.20556 -0.14769 0.20417 -0.15371 C 0.20313 -0.15834 0.19896 -0.16065 0.19723 -0.16482 C 0.19271 -0.17547 0.18837 -0.18565 0.18056 -0.1926 C 0.17796 -0.20301 0.17084 -0.20324 0.16389 -0.20741 C 0.14619 -0.21783 0.12882 -0.2301 0.10973 -0.23519 C 0.09375 -0.24584 0.07292 -0.24653 0.05556 -0.24815 C 0.04046 -0.25093 0.02657 -0.25741 0.01111 -0.25926 C 0.00469 -0.26204 -0.00173 -0.26343 -0.00834 -0.26482 C -0.08298 -0.26389 -0.13646 -0.26459 -0.20417 -0.25556 C -0.21789 -0.25093 -0.20174 -0.25602 -0.22917 -0.25186 C -0.23733 -0.2507 -0.2441 -0.24746 -0.25278 -0.2463 C -0.25834 -0.24445 -0.26268 -0.24121 -0.26806 -0.23889 C -0.26893 -0.23843 -0.28004 -0.23542 -0.28334 -0.23334 C -0.29306 -0.22732 -0.30244 -0.21968 -0.31251 -0.21482 C -0.31528 -0.21343 -0.31823 -0.21297 -0.32084 -0.21111 C -0.32275 -0.20996 -0.32448 -0.20834 -0.32639 -0.20741 C -0.32917 -0.20602 -0.33195 -0.20486 -0.33473 -0.20371 C -0.33612 -0.20301 -0.33889 -0.20186 -0.33889 -0.20186 C -0.34202 -0.19769 -0.34341 -0.19514 -0.34723 -0.1926 C -0.35261 -0.18912 -0.35122 -0.19283 -0.35695 -0.18704 C -0.35903 -0.18496 -0.3606 -0.18195 -0.36251 -0.17963 C -0.36372 -0.17824 -0.36528 -0.17709 -0.36667 -0.17593 C -0.37067 -0.16783 -0.37379 -0.15973 -0.37778 -0.15186 C -0.37622 -0.13033 -0.37257 -0.10996 -0.36528 -0.09074 C -0.36372 -0.08681 -0.36442 -0.08149 -0.36251 -0.07778 C -0.36112 -0.07524 -0.35869 -0.07431 -0.35695 -0.07223 C -0.34948 -0.06343 -0.34931 -0.05973 -0.34028 -0.05371 C -0.32587 -0.04422 -0.3073 -0.04838 -0.29167 -0.0463 C -0.28976 -0.04561 -0.28803 -0.04514 -0.28612 -0.04445 C -0.28473 -0.04399 -0.28334 -0.04306 -0.28195 -0.0426 C -0.2783 -0.04121 -0.27084 -0.03889 -0.27084 -0.03889 C -0.25817 -0.02755 -0.27101 -0.03774 -0.23751 -0.03334 C -0.22257 -0.03149 -0.20799 -0.02454 -0.19306 -0.02223 C -0.16077 -0.01713 -0.1283 -0.01621 -0.09584 -0.01482 C -0.04375 0.00254 -0.11372 -0.00649 0.00139 -0.00371 C 0.00365 -0.00301 0.00591 -0.00186 0.00834 -0.00186 C 0.01164 -0.00186 0.01806 -0.00371 0.01806 -0.00371 " pathEditMode="relative" ptsTypes="ffffffffffffffffffffffffffffffffffffffffffffffA">
                                      <p:cBhvr>
                                        <p:cTn id="104" dur="1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C -0.0085 0.00371 -0.01302 0.0095 -0.02083 0.01297 C -0.02708 0.02547 -0.01979 0.0132 -0.02777 0.02037 C -0.03819 0.02963 -0.02621 0.02338 -0.03611 0.02778 C -0.04409 0.03612 -0.05052 0.04075 -0.0585 0.04815 C -0.06267 0.05232 -0.06649 0.05926 -0.071 0.06297 C -0.0809 0.0713 -0.09201 0.07477 -0.10295 0.07963 C -0.10902 0.08241 -0.1158 0.08056 -0.12239 0.08149 C -0.12569 0.08195 -0.12882 0.08311 -0.13211 0.08334 C -0.14357 0.08426 -0.15503 0.0845 -0.16666 0.08519 C -0.17812 0.08681 -0.19027 0.08889 -0.20139 0.0926 C -0.26371 0.09098 -0.33923 0.10024 -0.39861 0.08704 C -0.40503 0.08357 -0.41128 0.08195 -0.41805 0.07963 C -0.42482 0.07362 -0.43264 0.07223 -0.44027 0.06852 C -0.45399 0.06181 -0.46614 0.05741 -0.48055 0.05556 C -0.48784 0.05232 -0.49548 0.05116 -0.50277 0.04815 C -0.50989 0.04537 -0.51649 0.04028 -0.52361 0.03704 C -0.53264 0.025 -0.52187 0.03727 -0.53472 0.02963 C -0.54097 0.02593 -0.54305 0.02084 -0.55 0.01852 C -0.55086 0.01598 -0.55156 0.01343 -0.55277 0.01112 C -0.55399 0.00903 -0.5559 0.00764 -0.55694 0.00556 C -0.56007 -0.00069 -0.56111 -0.01296 -0.5625 -0.02037 C -0.56198 -0.03564 -0.56198 -0.08217 -0.54722 -0.09444 C -0.54288 -0.09791 -0.53819 -0.09861 -0.53333 -0.1 C -0.51423 -0.11713 -0.49514 -0.11851 -0.47222 -0.12037 C -0.46441 -0.12291 -0.45642 -0.12523 -0.44861 -0.12777 C -0.4368 -0.13819 -0.4309 -0.13611 -0.41666 -0.13888 C -0.39809 -0.14884 -0.39739 -0.14838 -0.37222 -0.15 C -0.37083 -0.15069 -0.36944 -0.15185 -0.36805 -0.15185 C -0.31996 -0.15532 -0.27361 -0.15648 -0.22517 -0.1574 C -0.19566 -0.15532 -0.16857 -0.14814 -0.13906 -0.14629 C -0.12343 -0.13935 -0.14514 -0.14838 -0.10295 -0.14259 C -0.09757 -0.14189 -0.0927 -0.13842 -0.08767 -0.13703 C -0.08576 -0.13588 -0.08402 -0.13425 -0.08211 -0.13333 C -0.07986 -0.1324 -0.07743 -0.13263 -0.07517 -0.13148 C -0.06649 -0.12708 -0.06267 -0.12314 -0.05434 -0.12037 C -0.04618 -0.11342 -0.04149 -0.10995 -0.03194 -0.1074 C -0.03055 -0.10625 -0.02934 -0.10463 -0.02777 -0.1037 C -0.02517 -0.10208 -0.01944 -0.1 -0.01944 -0.1 C -0.01527 -0.09444 -0.0125 -0.09143 -0.00694 -0.08888 C -0.0026 -0.08009 -0.00069 -0.07407 0.00556 -0.06851 C 0.00643 -0.06481 0.00677 -0.06064 0.00834 -0.0574 C 0.0092 -0.05555 0.01042 -0.05393 0.01111 -0.05185 C 0.01233 -0.04838 0.01389 -0.04074 0.01389 -0.04074 C 0.01372 -0.03611 0.01841 -0.0074 0.00695 -0.0074 " pathEditMode="relative" ptsTypes="ffffffffffffffffffffffffffffffffffffffffffffA">
                                      <p:cBhvr>
                                        <p:cTn id="106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55556E-6 C -0.00677 -0.00301 -0.01285 -0.00764 -0.01944 -0.01112 C -0.03489 -0.01899 -0.02361 -0.00996 -0.0375 -0.02038 C -0.05521 -0.03357 -0.04566 -0.02894 -0.05555 -0.03334 C -0.15017 -0.03218 -0.24271 -0.03426 -0.33611 -0.02038 C -0.34097 -0.01829 -0.34618 -0.01389 -0.35139 -0.01297 C -0.36146 -0.01135 -0.38194 -0.00926 -0.38194 -0.00926 C -0.39531 -0.00325 -0.40243 0.01342 -0.41389 0.01851 C -0.41892 0.02847 -0.42778 0.03124 -0.43333 0.04074 C -0.43871 0.04999 -0.44097 0.05833 -0.44722 0.06666 C -0.44965 0.08009 -0.45503 0.09074 -0.45833 0.1037 C -0.46128 0.11574 -0.46163 0.12847 -0.46389 0.14074 C -0.46267 0.15023 -0.4618 0.16273 -0.45694 0.17037 C -0.45295 0.17685 -0.45017 0.17824 -0.44444 0.18333 C -0.44045 0.1868 -0.43455 0.18541 -0.43055 0.18888 C -0.41441 0.20324 -0.39271 0.20925 -0.37361 0.21296 C -0.35417 0.22152 -0.33264 0.22361 -0.3125 0.22592 C -0.27691 0.24166 -0.20503 0.23449 -0.18611 0.23518 C -0.15121 0.2456 -0.11441 0.23749 -0.07917 0.23518 C -0.05764 0.22083 -0.03368 0.22106 -0.01111 0.21111 C 0.00504 0.20393 0.01979 0.19236 0.03611 0.18518 C 0.04566 0.18101 0.05677 0.18009 0.06667 0.17777 C 0.075 0.17222 0.08177 0.16365 0.08889 0.15555 C 0.09427 0.14953 0.09236 0.15462 0.09722 0.14629 C 0.09931 0.14282 0.10087 0.13888 0.10278 0.13518 C 0.10365 0.13333 0.10556 0.12962 0.10556 0.12962 C 0.10764 0.11874 0.11198 0.1074 0.11667 0.09814 C 0.11997 0.08055 0.11771 0.08796 0.12222 0.07592 C 0.11823 0.05995 0.11823 0.05763 0.10972 0.04629 C 0.10695 0.03495 0.09965 0.02569 0.09167 0.02037 C 0.08993 0.01921 0.08785 0.01921 0.08611 0.01851 C 0.08368 0.01736 0.08142 0.01643 0.07917 0.01481 C 0.06754 0.00624 0.07952 0.01134 0.06806 0.0074 C 0.06233 -0.00394 0.05243 -0.00255 0.04306 -0.00371 C 0.03767 -0.00602 0.01528 -0.01112 0.00972 -0.00926 C 0.0059 -0.00788 0.0033 -0.00301 -1.11111E-6 -5.55556E-6 Z " pathEditMode="relative" ptsTypes="ffffffffffffffffffffffffffffffffffff">
                                      <p:cBhvr>
                                        <p:cTn id="108" dur="10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C 0.0191 0.00138 0.03785 0.0037 0.05695 0.00555 C 0.08473 0.01296 0.11355 0.01435 0.14167 0.01851 C 0.14653 0.02083 0.15678 0.02407 0.15678 0.02407 C 0.16789 0.03495 0.15799 0.02708 0.17917 0.03333 C 0.19063 0.0368 0.20209 0.04143 0.21389 0.04444 C 0.225 0.05324 0.23125 0.06574 0.24028 0.07777 C 0.24167 0.07962 0.2441 0.08009 0.24584 0.08148 C 0.25087 0.08564 0.2566 0.0912 0.26112 0.09629 C 0.26737 0.10347 0.26632 0.10439 0.27084 0.11666 C 0.27171 0.11921 0.27362 0.12407 0.27362 0.12407 C 0.27605 0.14027 0.27553 0.17175 0.26389 0.18333 C 0.26077 0.18657 0.25712 0.18912 0.25417 0.19259 C 0.24289 0.20601 0.25053 0.20208 0.24028 0.20555 C 0.23403 0.21111 0.22726 0.21412 0.22084 0.21851 C 0.2132 0.22361 0.20938 0.23101 0.19983 0.23148 C 0.17848 0.23263 0.15747 0.23263 0.13612 0.23333 C 0.12674 0.23587 0.11823 0.24328 0.10973 0.24629 C 0.09445 0.25138 0.0783 0.24884 0.0625 0.25 C 0.02969 0.25231 0.0224 0.253 -0.00416 0.25555 C -0.01163 0.25763 -0.01875 0.25972 -0.02638 0.26111 C -0.05555 0.26041 -0.08472 0.26041 -0.11388 0.25925 C -0.11875 0.25902 -0.1243 0.25509 -0.12916 0.2537 C -0.146 0.2493 -0.16024 0.24583 -0.17777 0.24444 C -0.18489 0.2412 -0.19131 0.23888 -0.19861 0.23703 C -0.20329 0.23402 -0.20763 0.22986 -0.2125 0.22777 C -0.21822 0.22523 -0.22899 0.22222 -0.23472 0.21666 C -0.24166 0.21018 -0.24409 0.19791 -0.25 0.19074 C -0.25833 0.18078 -0.26857 0.16921 -0.27777 0.16111 C -0.28246 0.14259 -0.28802 0.12476 -0.29166 0.10555 C -0.29114 0.09699 -0.29184 0.08796 -0.29027 0.07962 C -0.2901 0.07893 -0.28125 0.06412 -0.28055 0.06296 C -0.27569 0.05439 -0.27638 0.05092 -0.26944 0.04629 C -0.26406 0.04259 -0.25555 0.04212 -0.25 0.04074 C -0.22552 0.03425 -0.25225 0.03935 -0.22777 0.03518 C -0.20781 0.02638 -0.19583 0.02546 -0.17361 0.02407 C -0.15503 0.01782 -0.13559 0.02175 -0.11666 0.01851 C -0.09131 0.00717 -0.07343 0.01388 -0.04027 0.01296 C -0.0302 0.01018 -0.01961 0.00902 -0.00972 0.0074 C 0.01146 0.00416 0.00504 0.0118 0.01112 0.0037 " pathEditMode="relative" ptsTypes="fffffffffffffffffffffffffffffffffffffffA">
                                      <p:cBhvr>
                                        <p:cTn id="110" dur="10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77778E-6 C -0.01685 0.00116 -0.03629 7.77778E-6 -0.05279 0.00556 C -0.05834 0.01112 -0.0797 0.02385 -0.08751 0.02593 C -0.09602 0.03357 -0.08664 0.02616 -0.09862 0.03149 C -0.10504 0.03427 -0.11043 0.03982 -0.11668 0.0426 C -0.13265 0.0639 -0.10817 0.03241 -0.1264 0.05186 C -0.12952 0.0551 -0.13143 0.05996 -0.13473 0.06297 C -0.13612 0.06413 -0.13751 0.06552 -0.1389 0.06667 C -0.14393 0.10649 -0.14272 0.08681 -0.14029 0.16297 C -0.13994 0.1757 -0.12813 0.18774 -0.12084 0.1926 C -0.1165 0.19561 -0.10799 0.20672 -0.10556 0.20741 C -0.09688 0.21019 -0.09168 0.21158 -0.08195 0.21297 C -0.05522 0.222 -0.0389 0.2176 -0.00418 0.21852 C 0.00294 0.22015 0.00989 0.22431 0.01666 0.22593 C 0.03471 0.23056 0.05381 0.22871 0.07221 0.23149 C 0.08037 0.23288 0.08766 0.23774 0.09582 0.2389 C 0.10468 0.24005 0.13298 0.24214 0.14027 0.2426 C 0.17082 0.2419 0.20138 0.2419 0.23194 0.24075 C 0.24253 0.24028 0.25485 0.23427 0.26527 0.23149 C 0.28176 0.22709 0.29895 0.22315 0.31527 0.21667 C 0.32187 0.2139 0.32829 0.20834 0.33454 0.20556 C 0.346 0.20047 0.36023 0.19839 0.37221 0.1963 C 0.38211 0.1919 0.38697 0.17755 0.39721 0.17408 C 0.40694 0.16112 0.41388 0.15556 0.42638 0.15001 C 0.43454 0.13913 0.44183 0.13612 0.44582 0.12038 C 0.44478 0.09769 0.44652 0.09005 0.43749 0.07408 C 0.43662 0.07038 0.43558 0.06667 0.43471 0.06297 C 0.43419 0.06089 0.43176 0.06065 0.43055 0.05927 C 0.42655 0.05487 0.42169 0.05116 0.41805 0.0463 C 0.41232 0.03866 0.40555 0.03496 0.3986 0.02964 C 0.38315 0.01783 0.36492 0.00718 0.34704 0.00371 C 0.3019 -0.01643 0.25485 -0.01851 0.20694 -0.02036 C 0.13957 -0.02939 0.17621 -0.02523 0.02638 -0.02036 C 0.01683 -0.02013 0.00555 -0.00902 -5.27778E-6 7.77778E-6 Z " pathEditMode="relative" ptsTypes="ffffffffffffffffffffffffffffffffff">
                                      <p:cBhvr>
                                        <p:cTn id="112" dur="10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C 0.0033 -0.00301 0.00607 -0.00694 0.00972 -0.00926 C 0.01528 -0.01296 0.02205 -0.01504 0.02778 -0.01852 C 0.03611 -0.02361 0.04253 -0.02847 0.05139 -0.03148 C 0.06024 -0.03935 0.0691 -0.03935 0.07916 -0.04259 C 0.08385 -0.04421 0.08993 -0.0493 0.09444 -0.05 C 0.10364 -0.05162 0.11302 -0.05115 0.12222 -0.05185 C 0.13142 -0.05602 0.13923 -0.06111 0.14861 -0.06296 C 0.15677 -0.06666 0.16528 -0.06782 0.17361 -0.07037 C 0.17656 -0.07129 0.17882 -0.07546 0.18194 -0.07592 C 0.19392 -0.07754 0.20607 -0.07708 0.21805 -0.07777 C 0.22795 -0.08032 0.23767 -0.08287 0.24722 -0.08703 C 0.27309 -0.08287 0.29896 -0.07777 0.325 -0.07592 C 0.34236 -0.07014 0.36267 -0.07037 0.38055 -0.06852 C 0.39219 -0.06736 0.40364 -0.06597 0.41528 -0.06481 C 0.42083 -0.06412 0.43194 -0.06296 0.43194 -0.06296 C 0.4342 -0.0618 0.43646 -0.06018 0.43889 -0.05926 C 0.44166 -0.05833 0.44462 -0.05879 0.44722 -0.0574 C 0.45347 -0.0544 0.45903 -0.0493 0.46528 -0.04629 C 0.46753 -0.04514 0.46996 -0.04375 0.47222 -0.04259 C 0.475 -0.0412 0.48055 -0.03889 0.48055 -0.03889 C 0.48871 -0.03055 0.50278 -0.02338 0.5125 -0.01852 C 0.51441 -0.01759 0.51614 -0.01574 0.51805 -0.01481 C 0.52083 -0.01342 0.52639 -0.01111 0.52639 -0.01111 C 0.5283 -0.00324 0.53177 -0.00069 0.5375 0.00185 C 0.54809 0.0125 0.53993 0.00209 0.54444 0.01297 C 0.546 0.0169 0.55 0.02408 0.55 0.02408 C 0.55173 0.03357 0.55677 0.03912 0.55972 0.04815 C 0.56094 0.05162 0.5625 0.05926 0.5625 0.05926 C 0.56198 0.06736 0.5625 0.07547 0.56111 0.08334 C 0.56041 0.08727 0.55295 0.0956 0.55139 0.09815 C 0.54653 0.10648 0.54253 0.11736 0.53611 0.12408 C 0.52916 0.13125 0.52118 0.13797 0.51389 0.14445 C 0.51302 0.14514 0.50156 0.14815 0.50139 0.14815 C 0.49166 0.15047 0.4816 0.15139 0.47222 0.15556 C 0.46389 0.16667 0.44705 0.16551 0.43611 0.16667 C 0.42795 0.16945 0.42083 0.175 0.4125 0.17778 C 0.39618 0.19236 0.36736 0.18473 0.35278 0.18519 C 0.33385 0.18588 0.31475 0.18635 0.29583 0.18704 C 0.2835 0.1882 0.27552 0.19028 0.26389 0.1926 C 0.23194 0.20672 0.19375 0.19398 0.15972 0.19074 C 0.15208 0.18727 0.14392 0.18565 0.13611 0.18334 C 0.1316 0.18195 0.12691 0.18079 0.12222 0.17963 C 0.11996 0.17894 0.11528 0.17778 0.11528 0.17778 C 0.10104 0.16505 0.08559 0.15718 0.06944 0.15 C 0.06041 0.14607 0.05087 0.1456 0.04166 0.1426 C 0.03541 0.14051 0.0309 0.13449 0.025 0.13148 C 0.01962 0.12871 0.01406 0.12593 0.00833 0.12408 C 0.00573 0.12176 0.00243 0.12107 2.5E-6 0.11852 C -0.00139 0.11713 -0.00174 0.11459 -0.00278 0.11297 C -0.01441 0.09445 -0.01337 0.0838 -0.01528 0.05926 C -0.01406 0.04306 -0.01285 0.03195 -0.00417 0.02037 C -0.00226 0.01297 0.00156 0.00718 0.00694 0.00371 C 0.01719 -0.00301 0.00885 0.00672 0.01528 -0.00185 " pathEditMode="relative" ptsTypes="fffffffffffffffffffffffffffffffffffffffffffffffffffffA">
                                      <p:cBhvr>
                                        <p:cTn id="114" dur="10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889E-6 -3.7037E-6 C -0.06667 0.0007 -0.13334 0.0007 -0.20001 0.00185 C -0.2073 0.00208 -0.21632 0.00787 -0.22362 0.00926 C -0.24532 0.01343 -0.26719 0.01528 -0.28889 0.01852 C -0.29688 0.02153 -0.30382 0.02477 -0.31112 0.02963 C -0.31789 0.04329 -0.33056 0.05 -0.34028 0.05926 C -0.34931 0.06782 -0.33976 0.06273 -0.34862 0.06667 C -0.35139 0.06482 -0.35382 0.06111 -0.35695 0.06111 C -0.35869 0.06111 -0.35834 0.06528 -0.35973 0.06667 C -0.3632 0.07037 -0.37396 0.07245 -0.37778 0.07407 C -0.38612 0.07778 -0.39532 0.07523 -0.40417 0.07593 C -0.41164 0.08241 -0.41823 0.08889 -0.42501 0.0963 C -0.43212 0.10417 -0.43646 0.11505 -0.44445 0.12222 C -0.44705 0.13241 -0.45244 0.14097 -0.45695 0.15 C -0.46094 0.15787 -0.46251 0.17431 -0.46389 0.18333 C -0.46337 0.19329 -0.46407 0.20324 -0.46251 0.21273 C -0.46094 0.22153 -0.44757 0.23889 -0.44306 0.2463 C -0.4323 0.26343 -0.4283 0.26852 -0.41389 0.28148 C -0.41112 0.28403 -0.40712 0.2831 -0.40417 0.28519 C -0.39792 0.28935 -0.39115 0.29213 -0.38473 0.2963 C -0.37014 0.30602 -0.35487 0.31505 -0.33889 0.32037 C -0.33351 0.32222 -0.32987 0.32685 -0.32501 0.32963 C -0.3165 0.33449 -0.31823 0.32708 -0.30695 0.33704 C -0.30556 0.3382 -0.30452 0.34051 -0.30278 0.34074 C -0.27657 0.34398 -0.25001 0.34306 -0.22362 0.34445 C -0.20192 0.34769 -0.18351 0.36296 -0.16251 0.36852 C -0.14705 0.3787 -0.16042 0.37107 -0.12501 0.37407 C -0.09063 0.37685 -0.07553 0.37847 -0.03056 0.37963 C -0.01823 0.3838 -0.01737 0.38472 0.0026 0.37963 C 0.00833 0.37824 0.01319 0.36898 0.01944 0.36667 C 0.03558 0.36065 0.05295 0.35995 0.06944 0.35741 C 0.08489 0.35232 0.06024 0.36019 0.08732 0.3537 C 0.09513 0.35185 0.10225 0.34838 0.10954 0.3463 C 0.11423 0.34236 0.11874 0.34097 0.12361 0.33704 C 0.15277 0.31273 0.18611 0.29676 0.22083 0.29259 C 0.2269 0.28727 0.2302 0.28773 0.23749 0.28519 C 0.246 0.28218 0.25468 0.27917 0.26249 0.27384 C 0.27378 0.25417 0.26058 0.27454 0.27083 0.26482 C 0.27291 0.26273 0.2743 0.25926 0.27638 0.25741 C 0.28177 0.25139 0.28854 0.24583 0.29444 0.24074 C 0.29652 0.22963 0.29965 0.22083 0.30416 0.21111 C 0.30711 0.19491 0.31406 0.16181 0.29999 0.15556 C 0.29808 0.15185 0.29548 0.14861 0.29444 0.14445 C 0.29114 0.13148 0.2901 0.11597 0.27916 0.11111 C 0.27812 0.10509 0.27777 0.10162 0.27499 0.0963 C 0.27135 0.08958 0.26631 0.08912 0.26111 0.08519 C 0.25295 0.07894 0.24496 0.07616 0.23611 0.07222 C 0.23298 0.07083 0.23072 0.0669 0.22777 0.06482 C 0.21614 0.05718 0.20416 0.04954 0.19305 0.04074 C 0.18541 0.03449 0.18107 0.03079 0.17222 0.02778 C 0.15329 0.01088 0.17326 0.02662 0.15694 0.01852 C 0.14913 0.01458 0.14149 0.00741 0.13333 0.0037 C 0.11093 -0.00625 0.08906 -0.00625 0.0651 -0.00741 C 0.04427 -0.01435 -0.00591 -0.03935 -8.88889E-6 -3.7037E-6 Z " pathEditMode="relative" ptsTypes="ffffffffffffffffffffffffffffffffffffffffffffffffffffff">
                                      <p:cBhvr>
                                        <p:cTn id="116" dur="10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C -0.00955 -0.00416 -0.01945 -0.00578 -0.02917 -0.00926 C -0.04636 -0.01551 -0.0632 -0.0206 -0.08056 -0.02592 C -0.09584 -0.03055 -0.10799 -0.04328 -0.12361 -0.04629 C -0.14566 -0.05601 -0.19306 -0.0537 -0.19306 -0.0537 C -0.20226 -0.05764 -0.21181 -0.05902 -0.22101 -0.06296 C -0.28038 -0.06088 -0.33976 -0.0625 -0.39861 -0.0537 C -0.41077 -0.04953 -0.43611 -0.04814 -0.43611 -0.04814 C -0.45278 -0.04074 -0.4717 -0.04213 -0.48889 -0.04074 C -0.49636 -0.03819 -0.50347 -0.03541 -0.51111 -0.03333 C -0.5158 -0.02916 -0.52014 -0.02916 -0.525 -0.02592 C -0.53247 -0.02083 -0.54028 -0.01759 -0.54861 -0.01481 C -0.54913 -0.01504 -0.55938 -0.02106 -0.56111 -0.02037 C -0.56459 -0.01898 -0.56597 -0.0125 -0.56945 -0.01111 C -0.57396 -0.00926 -0.58334 -0.0074 -0.58334 -0.0074 C -0.59063 -0.00092 -0.60521 0.00672 -0.61389 0.01111 C -0.61997 0.01412 -0.61927 0.01135 -0.625 0.01667 C -0.63247 0.02385 -0.63802 0.0338 -0.64584 0.04074 C -0.64844 0.05116 -0.64618 0.04491 -0.65556 0.05741 C -0.65695 0.05926 -0.65712 0.0625 -0.65834 0.06482 C -0.66077 0.06945 -0.66337 0.07107 -0.66667 0.07408 C -0.6724 0.08565 -0.67622 0.09769 -0.68195 0.10926 C -0.68143 0.12037 -0.6816 0.13149 -0.68056 0.1426 C -0.67969 0.15162 -0.66511 0.17361 -0.65972 0.17963 C -0.65486 0.18473 -0.64948 0.18936 -0.64445 0.19445 C -0.64288 0.19607 -0.64202 0.19861 -0.64028 0.19977 C -0.63629 0.20255 -0.62778 0.20533 -0.62778 0.20533 C -0.62465 0.20973 -0.61354 0.22176 -0.60972 0.22408 C -0.59827 0.23056 -0.61025 0.22037 -0.59861 0.22963 C -0.59184 0.23496 -0.58542 0.2419 -0.57917 0.24815 C -0.57691 0.25047 -0.57361 0.2507 -0.57084 0.25186 C -0.56163 0.25602 -0.55261 0.26436 -0.54306 0.26667 C -0.52778 0.27061 -0.50972 0.27107 -0.49445 0.27223 C -0.48646 0.2757 -0.49427 0.27269 -0.48334 0.27593 C -0.47969 0.27709 -0.47222 0.27963 -0.47222 0.27963 C -0.4658 0.28542 -0.44184 0.28774 -0.43056 0.28889 C -0.39254 0.29306 -0.35486 0.29769 -0.31667 0.3 C -0.30261 0.30625 -0.31788 0.3 -0.28334 0.30371 C -0.27361 0.30463 -0.26215 0.3088 -0.25278 0.31297 C -0.23299 0.31227 -0.19722 0.31366 -0.17379 0.30741 C -0.15764 0.30324 -0.14254 0.29723 -0.12656 0.29445 C -0.12118 0.29213 -0.11493 0.2919 -0.10972 0.28889 C -0.1007 0.2838 -0.09271 0.27454 -0.08334 0.27037 C -0.07518 0.26227 -0.06528 0.2625 -0.05556 0.25926 C -0.04827 0.25186 -0.04393 0.25186 -0.03472 0.25 C -0.02778 0.24699 -0.02049 0.24699 -0.01389 0.2426 C -0.00278 0.23519 0.0092 0.23172 0.02083 0.22593 C 0.02743 0.22269 0.03333 0.21899 0.04028 0.21667 C 0.04722 0.20301 0.0592 0.19422 0.06944 0.18496 C 0.07135 0.18334 0.07205 0.1801 0.07361 0.17755 C 0.07899 0.16945 0.0835 0.16111 0.09166 0.15741 C 0.09687 0.13681 0.10035 0.15 0.09444 0.11111 C 0.09375 0.10672 0.0908 0.10371 0.08889 0.1 C 0.08628 0.09491 0.08489 0.08912 0.08333 0.08334 C 0.08142 0.07686 0.08281 0.07431 0.07916 0.06852 C 0.07621 0.06389 0.06944 0.05556 0.06944 0.05556 C 0.06666 0.04445 0.07031 0.05486 0.0625 0.0463 C 0.04791 0.03033 0.05868 0.03542 0.04722 0.03149 C 0.04097 0.02639 0.02378 0.00741 0.01666 0.00741 " pathEditMode="relative" ptsTypes="ffffffffffffffffffffffffffffffffffffffffffffffffffffffffffA">
                                      <p:cBhvr>
                                        <p:cTn id="118" dur="1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C -0.00747 0.00324 -0.01337 0.01226 -0.02083 0.01666 C -0.0309 0.02268 -0.04219 0.02245 -0.05278 0.02592 C -0.06754 0.04051 -0.08299 0.04097 -0.10139 0.04259 C -0.11528 0.04722 -0.10886 0.04467 -0.12083 0.05 C -0.13195 0.05486 -0.12031 0.05347 -0.13472 0.0574 C -0.13837 0.05833 -0.14705 0.06018 -0.15 0.06296 C -0.1566 0.06898 -0.17413 0.07916 -0.18195 0.07963 C -0.19167 0.08032 -0.20139 0.08078 -0.21111 0.08148 C -0.27691 0.08078 -0.34254 0.08078 -0.40833 0.07963 C -0.42448 0.07939 -0.44219 0.06967 -0.45833 0.06666 C -0.47049 0.06134 -0.4816 0.05902 -0.49445 0.0574 C -0.50295 0.05463 -0.51076 0.05347 -0.51945 0.05185 C -0.5375 0.04838 -0.55642 0.04097 -0.57361 0.03333 C -0.58368 0.02893 -0.59375 0.02662 -0.60417 0.02407 C -0.60886 0.02291 -0.61806 0.02037 -0.61806 0.02037 C -0.62396 0.01643 -0.62969 0.01504 -0.63611 0.01296 C -0.64167 0.0081 -0.64531 0.00208 -0.65139 -0.00186 C -0.65903 -0.01713 -0.64896 0.00046 -0.65833 -0.00926 C -0.66302 -0.01412 -0.66667 -0.02037 -0.67083 -0.02593 C -0.67517 -0.03172 -0.67986 -0.04954 -0.68333 -0.05741 C -0.68681 -0.08079 -0.68212 -0.05556 -0.6875 -0.07223 C -0.68993 -0.07963 -0.69028 -0.08866 -0.69167 -0.0963 C -0.69236 -0.1 -0.69392 -0.10348 -0.69445 -0.10741 C -0.69497 -0.11042 -0.69531 -0.11366 -0.69583 -0.11667 C -0.6967 -0.12153 -0.69861 -0.13149 -0.69861 -0.13149 C -0.69809 -0.13635 -0.69826 -0.14144 -0.69722 -0.1463 C -0.69497 -0.15718 -0.68646 -0.16112 -0.68056 -0.16667 C -0.67413 -0.17292 -0.67882 -0.17246 -0.67083 -0.17778 C -0.66354 -0.18264 -0.66267 -0.18056 -0.65556 -0.18334 C -0.64653 -0.18681 -0.6382 -0.19144 -0.63056 -0.19815 C -0.63004 -0.2 -0.63038 -0.20255 -0.62917 -0.20371 C -0.62622 -0.20672 -0.61545 -0.2088 -0.61111 -0.21112 C -0.60313 -0.21528 -0.59497 -0.21829 -0.5875 -0.22408 C -0.58316 -0.22755 -0.58004 -0.23449 -0.575 -0.23519 C -0.55972 -0.2375 -0.56667 -0.23612 -0.55417 -0.23889 C -0.54826 -0.24283 -0.54115 -0.24792 -0.53472 -0.25 C -0.52465 -0.25324 -0.51406 -0.25348 -0.50417 -0.25741 C -0.49826 -0.25973 -0.49375 -0.26598 -0.4875 -0.26667 C -0.47726 -0.26783 -0.46719 -0.26783 -0.45695 -0.26852 C -0.40938 -0.28449 -0.39774 -0.27848 -0.32917 -0.27963 C -0.30417 -0.29074 -0.26875 -0.28311 -0.24167 -0.28149 C -0.22153 -0.27477 -0.25122 -0.28403 -0.19722 -0.27778 C -0.19097 -0.27709 -0.18872 -0.27315 -0.18333 -0.27037 C -0.1724 -0.26482 -0.16146 -0.25672 -0.15 -0.25371 C -0.13594 -0.24445 -0.11892 -0.23079 -0.10278 -0.22963 C -0.0875 -0.22848 -0.07222 -0.22848 -0.05695 -0.22778 C -0.04132 -0.22477 -0.02708 -0.21713 -0.0125 -0.20926 C -0.00295 -0.20417 0.00608 -0.20047 0.01528 -0.19445 C 0.01771 -0.18496 0.02309 -0.1794 0.02917 -0.17408 C 0.03628 -0.15973 0.03368 -0.16713 0.0375 -0.15186 C 0.03819 -0.14931 0.04045 -0.14838 0.04167 -0.1463 C 0.05017 -0.13125 0.05017 -0.13102 0.0625 -0.11852 C 0.06545 -0.11574 0.06719 -0.11112 0.06944 -0.10741 C 0.07153 -0.10394 0.075 -0.0963 0.075 -0.0963 C 0.07448 -0.08889 0.075 -0.08125 0.07361 -0.07408 C 0.07309 -0.07153 0.07066 -0.07061 0.06944 -0.06852 C 0.06493 -0.06135 0.06024 -0.05348 0.05417 -0.04815 C 0.04496 -0.02987 0.03403 -0.01459 0.025 0.0037 C 0.02413 0.00532 0.02222 0.00532 0.02083 0.00555 C 0.01632 0.00648 0.00694 0.0074 0.00694 0.0074 " pathEditMode="relative" ptsTypes="ffffffffffffffffffffffffffffffffffffffffffffffffffffffffffffA">
                                      <p:cBhvr>
                                        <p:cTn id="120" dur="1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C 0.02691 -0.00394 0.0533 -0.00139 0.07917 -0.01297 C 0.08559 -0.01945 0.09236 -0.02246 0.1 -0.02593 C 0.11215 -0.04213 0.09462 -0.02061 0.11111 -0.03334 C 0.1125 -0.0345 0.11267 -0.0375 0.11389 -0.03889 C 0.11545 -0.04075 0.11771 -0.04098 0.11945 -0.0426 C 0.12847 -0.05116 0.11771 -0.04653 0.13056 -0.05 C 0.13958 -0.05973 0.14931 -0.06806 0.15833 -0.07778 C 0.17153 -0.09213 0.15938 -0.08311 0.17083 -0.09075 C 0.17431 -0.09792 0.17726 -0.09653 0.18195 -0.10186 C 0.18351 -0.10348 0.1849 -0.10533 0.18611 -0.10741 C 0.18715 -0.10903 0.18767 -0.11158 0.18889 -0.11297 C 0.19931 -0.12547 0.21233 -0.13311 0.22222 -0.1463 C 0.22483 -0.15973 0.22222 -0.14769 0.22639 -0.16297 C 0.22743 -0.16667 0.22917 -0.17408 0.22917 -0.17408 C 0.22691 -0.1963 0.22726 -0.20371 0.21806 -0.21852 C 0.21458 -0.22408 0.21545 -0.225 0.2125 -0.23149 C 0.21077 -0.23519 0.20695 -0.2426 0.20695 -0.2426 C 0.20243 -0.26621 0.18889 -0.27593 0.17222 -0.27963 C 0.16163 -0.28658 0.15139 -0.29514 0.14028 -0.3 C 0.13125 -0.30926 0.11945 -0.32477 0.10833 -0.32963 C 0.09184 -0.33704 0.07257 -0.33797 0.05556 -0.3426 C 0.03577 -0.34792 0.01597 -0.35394 -0.00417 -0.35741 C -0.02031 -0.36459 -0.03108 -0.36528 -0.04861 -0.36667 C -0.05816 -0.37084 -0.0691 -0.37223 -0.07917 -0.37408 C -0.12726 -0.37338 -0.17673 -0.38519 -0.22361 -0.37037 C -0.24253 -0.36436 -0.25851 -0.34815 -0.27778 -0.34445 C -0.2941 -0.33565 -0.28108 -0.34144 -0.31389 -0.33889 C -0.32882 -0.33774 -0.3434 -0.33473 -0.35833 -0.33334 C -0.37118 -0.32755 -0.38507 -0.32431 -0.39861 -0.32223 C -0.40712 -0.31459 -0.39774 -0.322 -0.40972 -0.31667 C -0.41684 -0.31343 -0.42309 -0.30811 -0.43055 -0.30556 C -0.43576 -0.29862 -0.44219 -0.29051 -0.44861 -0.28519 C -0.4559 -0.27917 -0.46423 -0.27385 -0.47083 -0.26667 C -0.47396 -0.26343 -0.47639 -0.25926 -0.47917 -0.25556 C -0.48055 -0.25371 -0.48298 -0.25348 -0.48472 -0.25186 C -0.48628 -0.25024 -0.48733 -0.24769 -0.48889 -0.2463 C -0.49236 -0.24306 -0.49757 -0.24144 -0.50139 -0.23889 C -0.50608 -0.23565 -0.51007 -0.23195 -0.51528 -0.22963 C -0.51875 -0.22269 -0.52239 -0.22338 -0.52639 -0.21667 C -0.53298 -0.20579 -0.53489 -0.19792 -0.54028 -0.18704 C -0.54514 -0.16112 -0.54288 -0.1294 -0.52639 -0.11297 C -0.5184 -0.0919 -0.52882 -0.11644 -0.51944 -0.10186 C -0.51441 -0.09399 -0.51354 -0.08681 -0.50555 -0.08334 C -0.49635 -0.07431 -0.48819 -0.06459 -0.47917 -0.05556 C -0.47587 -0.05209 -0.47118 -0.04561 -0.46667 -0.04445 C -0.46128 -0.04306 -0.45555 -0.04329 -0.45 -0.0426 C -0.44462 -0.03797 -0.43923 -0.03681 -0.43333 -0.03334 C -0.41146 -0.02037 -0.38889 -0.01922 -0.36528 -0.01667 C -0.35052 -0.01019 -0.36614 -0.01644 -0.32917 -0.01297 C -0.31562 -0.01158 -0.30226 -0.0044 -0.28889 -0.00186 C -0.27118 0.00162 -0.25399 0.00416 -0.23611 0.00555 C -0.2184 0.01157 -0.20399 0.0118 -0.18472 0.01296 C -0.16701 0.02083 -0.15017 0.01759 -0.13055 0.01851 C -0.00451 0.01574 -0.07604 0.01944 -0.02222 0.00925 C -0.01476 0.00601 -0.00746 0.00393 2.22222E-6 4.44444E-6 Z " pathEditMode="relative" ptsTypes="ffffffffffffffffffffffffffffffffffffffffffffffffffffffff">
                                      <p:cBhvr>
                                        <p:cTn id="122" dur="1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C -0.01858 -0.00278 -0.03698 -0.00949 -0.05556 -0.01296 C -0.06285 -0.0162 -0.07032 -0.01643 -0.07778 -0.01852 C -0.08438 -0.02037 -0.09045 -0.02546 -0.09723 -0.02593 C -0.10504 -0.02662 -0.11302 -0.02708 -0.12084 -0.02778 C -0.12223 -0.02847 -0.12361 -0.0287 -0.125 -0.02963 C -0.12657 -0.03056 -0.12761 -0.03264 -0.12917 -0.03333 C -0.13854 -0.03796 -0.15226 -0.03796 -0.16111 -0.03889 C -0.18091 -0.04768 -0.1665 -0.04236 -0.20556 -0.04444 C -0.21545 -0.04699 -0.22466 -0.05579 -0.23334 -0.06296 C -0.23629 -0.06551 -0.24011 -0.0662 -0.24306 -0.06852 C -0.25313 -0.07662 -0.25174 -0.07639 -0.26111 -0.08889 C -0.2625 -0.09074 -0.26493 -0.08981 -0.26667 -0.09074 C -0.27257 -0.09375 -0.28143 -0.10116 -0.28611 -0.10556 C -0.31354 -0.13079 -0.28056 -0.10185 -0.30834 -0.12963 C -0.3217 -0.14306 -0.33698 -0.15208 -0.34723 -0.17037 C -0.34636 -0.1919 -0.34792 -0.21157 -0.33889 -0.22963 C -0.33646 -0.24259 -0.32778 -0.25741 -0.31945 -0.26481 C -0.31111 -0.28704 -0.29358 -0.29977 -0.27639 -0.30741 C -0.27483 -0.3081 -0.27379 -0.31018 -0.27223 -0.31111 C -0.27032 -0.3125 -0.26424 -0.31412 -0.2625 -0.31481 C -0.24792 -0.32778 -0.24479 -0.32268 -0.22084 -0.32407 C -0.20591 -0.33727 -0.1908 -0.33241 -0.17223 -0.33333 C -0.15591 -0.33889 -0.13959 -0.34282 -0.12361 -0.35 C -0.11164 -0.35532 -0.10157 -0.36551 -0.08889 -0.36852 C -0.08143 -0.37037 -0.07414 -0.37245 -0.06667 -0.37407 C -0.06025 -0.37546 -0.04723 -0.37778 -0.04723 -0.37778 C -0.03716 -0.3831 -0.01528 -0.38518 -0.01528 -0.38518 C 0.02031 -0.38449 0.05607 -0.38449 0.09166 -0.38333 C 0.10434 -0.38287 0.11562 -0.37824 0.12777 -0.37407 C 0.14027 -0.36991 0.15364 -0.37292 0.16666 -0.37222 C 0.18437 -0.3662 0.20503 -0.3669 0.22361 -0.36481 C 0.23593 -0.36157 0.246 -0.35324 0.25833 -0.35 C 0.27291 -0.35393 0.28628 -0.33727 0.30139 -0.33333 C 0.30833 -0.32708 0.31684 -0.3213 0.325 -0.31852 C 0.33559 -0.30903 0.34913 -0.30393 0.36111 -0.29815 C 0.36389 -0.29676 0.36701 -0.29653 0.36944 -0.29444 C 0.37691 -0.28773 0.38593 -0.28333 0.39444 -0.27963 C 0.40034 -0.26921 0.4033 -0.2625 0.41111 -0.25556 C 0.41319 -0.24722 0.41718 -0.24375 0.42083 -0.23704 C 0.42205 -0.23472 0.42239 -0.23194 0.42361 -0.22963 C 0.42986 -0.21806 0.4368 -0.20833 0.44027 -0.19444 C 0.43975 -0.18333 0.44045 -0.17199 0.43889 -0.16111 C 0.43784 -0.15417 0.4283 -0.14468 0.425 -0.14074 C 0.40937 -0.12245 0.3901 -0.10926 0.36944 -0.1037 C 0.36146 -0.09676 0.35677 -0.09329 0.34722 -0.09074 C 0.33559 -0.08032 0.32083 -0.07986 0.30833 -0.07222 C 0.29757 -0.06574 0.28646 -0.05625 0.275 -0.05185 C 0.26041 -0.0463 0.24948 -0.04745 0.23333 -0.0463 C 0.22309 -0.04352 0.21284 -0.04398 0.20277 -0.04074 C 0.19809 -0.03657 0.19375 -0.03657 0.18889 -0.03333 C 0.17812 -0.02616 0.16597 -0.02245 0.15416 -0.01852 C 0.14566 -0.01088 0.13055 -0.00949 0.12083 -0.00926 C 0.08107 -0.0081 0.04114 -0.0081 0.00139 -0.00741 C -0.00434 -0.00486 -0.00365 -0.00718 3.33333E-6 4.44444E-6 Z " pathEditMode="relative" ptsTypes="fffffffffffffffffffffffffffffffffffffffffffffffffffffff">
                                      <p:cBhvr>
                                        <p:cTn id="124" dur="10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1.48148E-6 C 0.0184 0.02454 0.046 0.03102 0.07083 0.03333 C 0.09444 0.04907 0.11944 0.06041 0.14444 0.07037 C 0.15312 0.07384 0.16006 0.08055 0.16944 0.08148 C 0.19357 0.08403 0.21753 0.08588 0.24166 0.08889 C 0.26406 0.09629 0.28802 0.09768 0.31111 0.1 C 0.32517 0.10625 0.31649 0.10347 0.33749 0.10555 C 0.35017 0.10972 0.36336 0.10903 0.37638 0.11111 C 0.40642 0.11041 0.43697 0.11412 0.46666 0.10741 C 0.48819 0.10254 0.50781 0.08935 0.52916 0.08518 C 0.5401 0.08032 0.5434 0.0794 0.55555 0.07778 C 0.56649 0.07291 0.57777 0.07037 0.58888 0.06666 C 0.60225 0.05324 0.62256 0.04791 0.63888 0.04259 C 0.65642 0.0287 0.63576 0.04375 0.65277 0.03518 C 0.65781 0.03264 0.66111 0.02963 0.66666 0.02778 C 0.67725 0.01829 0.6717 0.02106 0.68333 0.01852 C 0.69618 0.00717 0.67638 0.02361 0.69444 0.01296 C 0.71267 0.00208 0.68854 0.01111 0.70555 0.00555 C 0.71493 -0.00278 0.72274 -0.01389 0.73194 -0.02222 C 0.73333 -0.02986 0.73558 -0.03704 0.73749 -0.04445 C 0.73663 -0.06829 0.73975 -0.08403 0.72777 -0.1 C 0.72204 -0.11875 0.71822 -0.13866 0.70694 -0.15371 C 0.69062 -0.17546 0.66666 -0.17685 0.64583 -0.18519 C 0.63437 -0.18982 0.64288 -0.18796 0.63055 -0.1963 C 0.62256 -0.20162 0.61406 -0.20695 0.60555 -0.20926 C 0.58975 -0.22338 0.57899 -0.2257 0.55972 -0.22778 C 0.55208 -0.23125 0.53611 -0.23334 0.53611 -0.23334 C 0.51597 -0.24236 0.49183 -0.24421 0.47083 -0.2463 C 0.45312 -0.25093 0.43576 -0.25533 0.41805 -0.25926 C 0.40972 -0.26366 0.40138 -0.26296 0.39305 -0.26667 C 0.33749 -0.26482 0.28177 -0.26551 0.22638 -0.25741 C 0.21406 -0.25185 0.20173 -0.24977 0.18888 -0.24815 C 0.18298 -0.24607 0.17673 -0.24653 0.17083 -0.24445 C 0.1592 -0.24028 0.15086 -0.23241 0.13888 -0.22963 C 0.12447 -0.22014 0.11006 -0.2125 0.09444 -0.20741 C 0.08888 -0.20232 0.08281 -0.20209 0.07638 -0.2 C 0.06458 -0.19051 0.04982 -0.18959 0.03749 -0.18148 C 0.02986 -0.17639 0.02361 -0.17084 0.01527 -0.16852 C 0.00156 -0.15949 -0.01268 -0.15347 -0.02639 -0.14445 C -0.03195 -0.14074 -0.03542 -0.13426 -0.03889 -0.12778 C -0.04237 -0.12153 -0.0474 -0.11621 -0.05001 -0.10926 C -0.05209 -0.10371 -0.05261 -0.09676 -0.05417 -0.09074 C -0.05365 -0.07755 -0.0573 -0.04722 -0.04584 -0.03704 C -0.04306 -0.02199 -0.03386 -0.02107 -0.02639 -0.01111 C -0.02049 -0.00324 -0.01355 0.00926 -0.00417 0.00926 " pathEditMode="relative" ptsTypes="ffffffffffffffffffffffffffffffffffffffffffffA">
                                      <p:cBhvr>
                                        <p:cTn id="126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5.92593E-6 C 0.00659 -0.00441 0.01371 -0.00881 0.02083 -0.01112 C 0.02222 -0.01228 0.02343 -0.0139 0.02499 -0.01482 C 0.02673 -0.01575 0.02881 -0.01552 0.03055 -0.01668 C 0.03229 -0.01806 0.03315 -0.02061 0.03472 -0.02223 C 0.0427 -0.02987 0.06388 -0.04052 0.07361 -0.04445 C 0.08524 -0.04908 0.09774 -0.04746 0.10972 -0.04816 C 0.12361 -0.05186 0.13749 -0.0558 0.15138 -0.06112 C 0.16614 -0.06668 0.14548 -0.05788 0.16527 -0.06668 C 0.16666 -0.06737 0.16927 -0.06853 0.16927 -0.06853 C 0.28142 -0.0676 0.38402 -0.06644 0.49305 -0.05927 C 0.50624 -0.05487 0.49045 -0.05973 0.51649 -0.05556 C 0.52708 -0.05394 0.53802 -0.04955 0.54861 -0.04631 C 0.55052 -0.04584 0.56631 -0.04168 0.56944 -0.0389 C 0.57916 -0.03033 0.5901 -0.02547 0.59999 -0.01668 C 0.61197 -0.00603 0.62326 0.01018 0.63749 0.01481 C 0.64131 0.01828 0.64618 0.01874 0.64999 0.02221 C 0.65138 0.02337 0.6526 0.02499 0.65416 0.02592 C 0.65677 0.02754 0.66249 0.02962 0.66249 0.02962 C 0.66631 0.03726 0.67204 0.04559 0.67499 0.05369 C 0.67829 0.06272 0.68177 0.07244 0.68472 0.08147 C 0.68993 0.09768 0.68402 0.08795 0.69166 0.09814 C 0.69357 0.10601 0.69722 0.11295 0.69982 0.12036 C 0.69947 0.13402 0.69947 0.14744 0.69861 0.1611 C 0.69756 0.17846 0.68472 0.18402 0.67777 0.19629 C 0.67274 0.20532 0.67586 0.20277 0.66944 0.20555 C 0.66163 0.21596 0.65121 0.2243 0.64166 0.23147 C 0.63628 0.23541 0.63055 0.23587 0.62499 0.23888 C 0.61736 0.24305 0.61058 0.25022 0.60277 0.25369 C 0.59201 0.26434 0.57986 0.26619 0.56805 0.27407 C 0.55885 0.28008 0.54878 0.28633 0.53888 0.28888 C 0.52013 0.30555 0.49843 0.29536 0.47499 0.29629 C 0.45833 0.29698 0.44166 0.29744 0.42482 0.29814 C 0.41058 0.30462 0.39496 0.30462 0.38055 0.3111 C 0.31336 0.31041 0.24635 0.31041 0.17916 0.30925 C 0.16284 0.30902 0.14427 0.29721 0.1276 0.29444 C 0.11857 0.29027 0.10937 0.28865 0.09999 0.28518 C 0.09305 0.28263 0.08749 0.27962 0.08055 0.27777 C 0.07552 0.27337 0.06961 0.2692 0.06388 0.26666 C 0.06024 0.26504 0.05277 0.26295 0.05277 0.26295 C 0.04635 0.25717 0.0394 0.25439 0.03194 0.25184 C 0.02621 0.2442 0.01909 0.24189 0.01249 0.23518 C 0.00763 0.23032 0.00555 0.22476 -6.38889E-6 0.22221 C -0.00539 0.21689 -0.01112 0.21411 -0.01667 0.20925 C -0.02014 0.20231 -0.02501 0.19999 -0.02917 0.19444 C -0.03455 0.18726 -0.03907 0.17939 -0.04445 0.17221 C -0.04688 0.16897 -0.05001 0.16735 -0.05278 0.16481 C -0.05417 0.16365 -0.05695 0.1611 -0.05695 0.1611 C -0.0606 0.14652 -0.05504 0.16573 -0.06251 0.14999 C -0.06546 0.14397 -0.06511 0.13564 -0.06806 0.12962 C -0.07257 0.12082 -0.07657 0.11203 -0.07917 0.10184 C -0.07692 0.09027 -0.07587 0.07661 -0.07084 0.06666 C -0.06945 0.05948 -0.0665 0.04791 -0.06251 0.04258 C -0.05678 0.03494 -0.05834 0.04258 -0.05001 0.03518 C -0.04723 0.03263 -0.04445 0.03032 -0.04167 0.02777 C -0.04011 0.02638 -0.03907 0.0236 -0.03751 0.02221 C -0.03629 0.02106 -0.03473 0.02129 -0.03334 0.02036 C -0.02865 0.01712 -0.02431 0.01203 -0.01945 0.00925 C -0.01285 0.00532 -0.00539 0.003 0.00138 -5.92593E-6 C 0.00416 -0.00117 0.00972 -0.00371 0.00972 -0.00371 " pathEditMode="relative" ptsTypes="fffffffffffffffffffffffffffffffffffffffffffffffffffffffffffA">
                                      <p:cBhvr>
                                        <p:cTn id="128" dur="1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C -0.01233 0.00162 -0.0224 0.00463 -0.03473 0.00741 C -0.04045 0.0125 -0.04653 0.0125 -0.05278 0.01667 C -0.0625 0.02315 -0.0724 0.0287 -0.08195 0.03518 C -0.0915 0.04143 -0.10087 0.04907 -0.11111 0.0537 C -0.11754 0.06227 -0.12743 0.0706 -0.13611 0.07407 C -0.14028 0.07569 -0.14445 0.07778 -0.14861 0.07963 C -0.15139 0.08079 -0.15695 0.08333 -0.15695 0.08333 C -0.1632 0.08958 -0.17952 0.09792 -0.1875 0.1 C -0.19375 0.10555 -0.19983 0.10532 -0.20556 0.11296 C -0.21146 0.12083 -0.2158 0.13009 -0.22084 0.13889 C -0.22136 0.14259 -0.22223 0.1463 -0.22223 0.15 C -0.22223 0.20764 -0.22049 0.19097 -0.21667 0.22592 C -0.21563 0.23565 -0.2165 0.24745 -0.21111 0.25555 C -0.19827 0.27454 -0.18473 0.28102 -0.16667 0.28704 C -0.15886 0.28958 -0.15278 0.29375 -0.14445 0.2963 C -0.13473 0.30509 -0.14705 0.29491 -0.13334 0.30185 C -0.13177 0.30255 -0.13073 0.30486 -0.12917 0.30555 C -0.12691 0.30671 -0.12448 0.30671 -0.12223 0.30741 C -0.11216 0.31412 -0.10139 0.3206 -0.09167 0.32778 C -0.07917 0.33704 -0.06077 0.35301 -0.04584 0.35555 C -0.02986 0.35833 -0.01354 0.35949 0.00277 0.36111 C 0.01215 0.36412 0.01718 0.36528 0.02777 0.36667 C 0.12882 0.40046 0.23611 0.36667 0.34027 0.36481 C 0.34774 0.36458 0.36996 0.35347 0.38055 0.35185 C 0.38958 0.34792 0.39826 0.34329 0.40694 0.33889 C 0.41059 0.33704 0.41336 0.3375 0.41666 0.33518 C 0.42309 0.33102 0.42639 0.32639 0.43333 0.32407 C 0.44323 0.3162 0.45295 0.30856 0.4625 0.3 C 0.46458 0.29815 0.475 0.28889 0.475 0.28889 C 0.47986 0.28217 0.4875 0.27963 0.49166 0.27222 C 0.4967 0.26296 0.49357 0.26574 0.5 0.26273 C 0.50538 0.25393 0.51076 0.24537 0.51805 0.23889 C 0.52343 0.22801 0.53021 0.21782 0.53611 0.20741 C 0.53819 0.20393 0.54166 0.1963 0.54166 0.1963 C 0.54114 0.17639 0.54583 0.1368 0.53472 0.11481 C 0.53281 0.10486 0.52725 0.09653 0.52083 0.09074 C 0.51718 0.08333 0.51423 0.07986 0.50833 0.07592 C 0.50451 0.06991 0.50173 0.0625 0.49722 0.05741 C 0.48802 0.04699 0.47257 0.04514 0.46111 0.04259 C 0.45277 0.03704 0.44548 0.03518 0.43611 0.03333 C 0.42604 0.02893 0.41562 0.02801 0.40555 0.02407 C 0.40052 0.02222 0.39027 0.01852 0.39027 0.01852 C 0.38003 0.00949 0.35972 0.00764 0.34722 0.00555 C 0.33333 -0.0007 0.31979 -0.00278 0.30555 -0.00556 C 0.29288 -0.0081 0.27934 -0.01134 0.26666 -0.01482 C 0.26319 -0.01574 0.26024 -0.01806 0.25677 -0.01852 C 0.24791 -0.01968 0.23941 -0.01968 0.23038 -0.02037 C 0.14809 -0.01921 0.09166 -0.01667 0.01389 -0.01482 C 0.00659 -0.01158 0.00399 -0.01296 -0.00157 -0.00556 C -0.0033 0.00116 -0.00417 -1.85185E-6 3.33333E-6 -1.85185E-6 Z " pathEditMode="relative" ptsTypes="fffffffffffffffffffffffffffffffffffffffffffffffffff">
                                      <p:cBhvr>
                                        <p:cTn id="130" dur="10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C 0.01302 0.00347 0.02448 0.00926 0.0375 0.01111 C 0.04774 0.01574 0.05382 0.02477 0.0625 0.03148 C 0.0651 0.03334 0.07899 0.03519 0.07917 0.03519 C 0.11285 0.04259 0.14253 0.03982 0.17917 0.04074 C 0.2 0.0463 0.17483 0.04005 0.22361 0.04445 C 0.2526 0.04699 0.2842 0.04815 0.31389 0.05 C 0.34444 0.05579 0.37621 0.05 0.40694 0.04815 C 0.41562 0.04584 0.42274 0.04051 0.43055 0.03519 C 0.43229 0.03403 0.43299 0.03079 0.43472 0.02963 C 0.44132 0.0257 0.45417 0.02176 0.46111 0.02037 C 0.4816 0.01134 0.46927 0.01505 0.49861 0.01297 C 0.50746 0.00903 0.51441 0.0044 0.52361 0.00185 C 0.53194 -0.0037 0.5408 -0.00393 0.55 -0.00555 C 0.55451 -0.00764 0.55955 -0.00856 0.56389 -0.01111 C 0.5691 -0.01412 0.57361 -0.02014 0.57917 -0.02222 C 0.58507 -0.02453 0.59132 -0.02523 0.59722 -0.02778 C 0.59774 -0.02963 0.59722 -0.03264 0.59861 -0.03333 C 0.60226 -0.03565 0.61667 -0.03889 0.62222 -0.04074 C 0.62274 -0.04259 0.62239 -0.04514 0.62361 -0.04629 C 0.62517 -0.04791 0.62743 -0.04722 0.62917 -0.04815 C 0.6368 -0.05254 0.63646 -0.05347 0.64583 -0.05555 C 0.65278 -0.06481 0.66146 -0.06782 0.67083 -0.07037 C 0.67847 -0.07731 0.67847 -0.08796 0.68472 -0.09629 C 0.6875 -0.10717 0.68837 -0.11041 0.69444 -0.11852 C 0.69687 -0.12847 0.70121 -0.13611 0.70555 -0.14444 C 0.70625 -0.1581 0.70833 -0.17153 0.70833 -0.18541 C 0.70833 -0.19491 0.7059 -0.19815 0.70417 -0.20741 C 0.70399 -0.20787 0.70208 -0.21921 0.70139 -0.22037 C 0.69375 -0.23356 0.69375 -0.22685 0.69028 -0.23889 C 0.68698 -0.25092 0.6875 -0.25926 0.67917 -0.26666 C 0.67708 -0.27801 0.67205 -0.28379 0.66667 -0.29259 C 0.66337 -0.29791 0.66059 -0.3044 0.65694 -0.30926 C 0.65226 -0.31551 0.64427 -0.32106 0.63889 -0.32592 C 0.63611 -0.32847 0.63385 -0.33217 0.63055 -0.33333 C 0.62882 -0.33403 0.62274 -0.33565 0.62083 -0.33703 C 0.61476 -0.3412 0.61128 -0.34444 0.60417 -0.34629 C 0.59635 -0.35324 0.58733 -0.35393 0.57917 -0.35926 C 0.57205 -0.36389 0.56632 -0.36643 0.55833 -0.36852 C 0.54566 -0.37685 0.53212 -0.38565 0.51805 -0.38889 C 0.50712 -0.39143 0.49549 -0.39282 0.48472 -0.39629 C 0.46771 -0.40208 0.45035 -0.40717 0.43333 -0.41296 C 0.41354 -0.41967 0.39305 -0.42291 0.37361 -0.43148 C 0.29305 -0.43055 0.2 -0.43588 0.11805 -0.42592 C 0.10208 -0.4206 0.1217 -0.42801 0.10833 -0.42037 C 0.10087 -0.41597 0.09097 -0.41574 0.08333 -0.41481 C 0.07292 -0.41018 0.06198 -0.41273 0.05139 -0.40926 C 0.03559 -0.40393 0.02118 -0.39028 0.00555 -0.38333 C -0.00087 -0.38055 -0.00729 -0.37639 -0.01389 -0.37407 C -0.01754 -0.37291 -0.02136 -0.37153 -0.025 -0.37037 C -0.02691 -0.36967 -0.03056 -0.36852 -0.03056 -0.36852 C -0.03524 -0.36435 -0.03889 -0.36296 -0.04445 -0.36111 C -0.05156 -0.35486 -0.05833 -0.35555 -0.06667 -0.3537 C -0.07153 -0.35254 -0.08177 -0.34768 -0.08472 -0.34629 C -0.09167 -0.34328 -0.09601 -0.33518 -0.10139 -0.32963 C -0.10538 -0.32546 -0.10972 -0.32222 -0.11389 -0.31852 C -0.1158 -0.3169 -0.11649 -0.31319 -0.11806 -0.31111 C -0.11962 -0.30903 -0.12205 -0.30787 -0.12361 -0.30555 C -0.12361 -0.30555 -0.13056 -0.29166 -0.13195 -0.28889 C -0.13386 -0.28518 -0.13472 -0.28032 -0.1375 -0.27778 C -0.14497 -0.27106 -0.14045 -0.27569 -0.15 -0.26296 C -0.1559 -0.25509 -0.15677 -0.24699 -0.16389 -0.24074 C -0.16806 -0.23264 -0.17066 -0.2243 -0.175 -0.21666 C -0.18056 -0.19421 -0.1809 -0.16898 -0.16806 -0.15185 C -0.16597 -0.14328 -0.16024 -0.13611 -0.15556 -0.12963 C -0.15538 -0.12916 -0.1507 -0.10509 -0.15 -0.1037 C -0.14913 -0.10208 -0.14705 -0.10162 -0.14583 -0.1 C -0.14097 -0.09467 -0.13993 -0.09097 -0.13611 -0.08333 C -0.13386 -0.0787 -0.12778 -0.08217 -0.12361 -0.08148 C -0.1184 -0.07685 -0.11285 -0.07477 -0.10695 -0.07222 C -0.10313 -0.0706 -0.1 -0.06389 -0.09722 -0.06111 C -0.09549 -0.05949 -0.0934 -0.05903 -0.09167 -0.05741 C -0.0882 -0.05416 -0.08542 -0.04977 -0.08195 -0.04629 C -0.08004 -0.03889 -0.07847 -0.03588 -0.07361 -0.03148 C -0.07049 -0.01921 -0.06059 -0.02315 -0.05139 -0.02222 C -0.04392 -0.01967 -0.03073 -0.01574 -0.02361 -0.01111 C -0.01771 -0.00717 -0.0125 -0.00301 -0.00695 0.00185 C -0.00504 0.00371 -0.00226 0.0007 -1.11111E-6 1.85185E-6 Z " pathEditMode="relative" ptsTypes="ffffffffffffffffffffffffffffffffffffffffffffffffffffffffffffffffffffffffffffff">
                                      <p:cBhvr>
                                        <p:cTn id="132" dur="10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80" grpId="0" animBg="1"/>
      <p:bldP spid="109580" grpId="1" animBg="1"/>
      <p:bldP spid="109581" grpId="0" animBg="1"/>
      <p:bldP spid="109581" grpId="1" animBg="1"/>
      <p:bldP spid="109584" grpId="0" animBg="1"/>
      <p:bldP spid="109584" grpId="1" animBg="1"/>
      <p:bldP spid="109585" grpId="0" animBg="1"/>
      <p:bldP spid="109585" grpId="1" animBg="1"/>
      <p:bldP spid="109589" grpId="0" animBg="1"/>
      <p:bldP spid="109589" grpId="1" animBg="1"/>
      <p:bldP spid="109590" grpId="0" animBg="1"/>
      <p:bldP spid="109590" grpId="1" animBg="1"/>
      <p:bldP spid="109591" grpId="0" animBg="1"/>
      <p:bldP spid="109591" grpId="1" animBg="1"/>
      <p:bldP spid="109592" grpId="0" animBg="1"/>
      <p:bldP spid="109592" grpId="1" animBg="1"/>
      <p:bldP spid="109593" grpId="0" animBg="1"/>
      <p:bldP spid="109593" grpId="1" animBg="1"/>
      <p:bldP spid="109594" grpId="0" animBg="1"/>
      <p:bldP spid="109594" grpId="1" animBg="1"/>
      <p:bldP spid="109575" grpId="0" animBg="1"/>
      <p:bldP spid="109575" grpId="1" animBg="1"/>
      <p:bldP spid="109577" grpId="0" animBg="1"/>
      <p:bldP spid="109577" grpId="1" animBg="1"/>
      <p:bldP spid="109582" grpId="0" animBg="1"/>
      <p:bldP spid="109582" grpId="1" animBg="1"/>
      <p:bldP spid="109583" grpId="0" animBg="1"/>
      <p:bldP spid="109583" grpId="1" animBg="1"/>
      <p:bldP spid="109586" grpId="0" animBg="1"/>
      <p:bldP spid="109586" grpId="1" animBg="1"/>
      <p:bldP spid="109587" grpId="0" animBg="1"/>
      <p:bldP spid="109587" grpId="1" animBg="1"/>
      <p:bldP spid="109588" grpId="0" animBg="1"/>
      <p:bldP spid="109588" grpId="1" animBg="1"/>
      <p:bldP spid="109595" grpId="0" animBg="1"/>
      <p:bldP spid="109595" grpId="1" animBg="1"/>
      <p:bldP spid="109627" grpId="0" animBg="1"/>
      <p:bldP spid="109628" grpId="0"/>
      <p:bldP spid="109576" grpId="0" animBg="1"/>
      <p:bldP spid="10957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Электронная оболочка атома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энергетические уровни: 1,2,3 …. </a:t>
            </a:r>
          </a:p>
          <a:p>
            <a:pPr marL="0" indent="0" algn="ctr">
              <a:buNone/>
            </a:pPr>
            <a:r>
              <a:rPr lang="ru-RU" dirty="0" smtClean="0"/>
              <a:t>или электронные слои)))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подуровни: </a:t>
            </a:r>
            <a:r>
              <a:rPr lang="en-US" dirty="0" smtClean="0"/>
              <a:t>s-, p-, d-, f-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err="1" smtClean="0"/>
              <a:t>орбитали</a:t>
            </a:r>
            <a:r>
              <a:rPr lang="ru-RU" dirty="0" smtClean="0"/>
              <a:t>: </a:t>
            </a:r>
            <a:r>
              <a:rPr lang="en-US" dirty="0" smtClean="0"/>
              <a:t>s-</a:t>
            </a:r>
            <a:r>
              <a:rPr lang="en-US" dirty="0"/>
              <a:t>, p-, d-, f-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499992" y="1916832"/>
            <a:ext cx="0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98497" y="3640431"/>
            <a:ext cx="0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466067" y="4725144"/>
            <a:ext cx="0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33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2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444</Words>
  <Application>Microsoft Office PowerPoint</Application>
  <PresentationFormat>Экран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Arial</vt:lpstr>
      <vt:lpstr>Calibri</vt:lpstr>
      <vt:lpstr>Cambria</vt:lpstr>
      <vt:lpstr>Comic Sans MS</vt:lpstr>
      <vt:lpstr>Times New Roman</vt:lpstr>
      <vt:lpstr>Тема Office</vt:lpstr>
      <vt:lpstr>Тема29</vt:lpstr>
      <vt:lpstr>Оформление по умолчанию</vt:lpstr>
      <vt:lpstr>1_Оформление по умолчанию</vt:lpstr>
      <vt:lpstr>2_Оформление по умолчанию</vt:lpstr>
      <vt:lpstr>Строение атома </vt:lpstr>
      <vt:lpstr>Строение атома</vt:lpstr>
      <vt:lpstr>Строение атома</vt:lpstr>
      <vt:lpstr>Строение атома</vt:lpstr>
      <vt:lpstr>Атом водорода</vt:lpstr>
      <vt:lpstr>Изотоп атома водорода</vt:lpstr>
      <vt:lpstr>Изотопы</vt:lpstr>
      <vt:lpstr>Строение атома калия </vt:lpstr>
      <vt:lpstr>Электронная оболочка атома</vt:lpstr>
      <vt:lpstr>Орбитали</vt:lpstr>
      <vt:lpstr>Спин электрона</vt:lpstr>
      <vt:lpstr>Правило Паули</vt:lpstr>
      <vt:lpstr>Подуровни</vt:lpstr>
      <vt:lpstr>Количество орбиталей на подуровнях</vt:lpstr>
      <vt:lpstr>Количество орбиталей на подуровнях</vt:lpstr>
      <vt:lpstr>Энергетические уровни</vt:lpstr>
      <vt:lpstr>Презентация PowerPoint</vt:lpstr>
      <vt:lpstr>Заполнение уровней и подуровней</vt:lpstr>
      <vt:lpstr>Электронные и электронно-графические конфигурации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по теме «Циклоалканы»</dc:title>
  <dc:creator>Света</dc:creator>
  <cp:lastModifiedBy>Кабинет 11</cp:lastModifiedBy>
  <cp:revision>29</cp:revision>
  <dcterms:created xsi:type="dcterms:W3CDTF">2013-11-18T14:15:56Z</dcterms:created>
  <dcterms:modified xsi:type="dcterms:W3CDTF">2016-10-15T06:38:01Z</dcterms:modified>
</cp:coreProperties>
</file>