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sldIdLst>
    <p:sldId id="300" r:id="rId6"/>
    <p:sldId id="291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5" r:id="rId41"/>
    <p:sldId id="297" r:id="rId42"/>
    <p:sldId id="299" r:id="rId43"/>
    <p:sldId id="298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fld id="{AD9DA241-C0A5-4EAA-AC1D-96E17EB5F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4572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228600"/>
          </a:xfrm>
        </p:spPr>
        <p:txBody>
          <a:bodyPr/>
          <a:lstStyle>
            <a:lvl1pPr marL="0" indent="0" algn="ctr">
              <a:buSzPct val="250000"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1365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276AE-341E-439E-BC75-12305E2B6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17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D2DE-CE64-4D97-A3DB-F4C3A6067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8511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D857-4F9B-40D5-8DA0-5111CE86C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36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CEF7-5E4E-49AB-A6C2-F92E0DCAC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8204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9D3-44F4-474F-A201-7E0E537C9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499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33DC-1C76-47B0-95BA-05E9F73A3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8461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76C-D12E-4E76-8617-F6D4F437E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9829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B183-A6A9-4FDD-AF1A-E5B0C4E1B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9544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2E69-CEFA-49C2-9652-3D6249E616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5767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3962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3962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A0A2-D814-4DE2-B178-F63F5F3EF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6107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02C3B512-C7C4-4010-B30D-ADF3ADFEC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82468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fld id="{AD9DA241-C0A5-4EAA-AC1D-96E17EB5F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4572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228600"/>
          </a:xfrm>
        </p:spPr>
        <p:txBody>
          <a:bodyPr/>
          <a:lstStyle>
            <a:lvl1pPr marL="0" indent="0" algn="ctr">
              <a:buSzPct val="250000"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93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276AE-341E-439E-BC75-12305E2B6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5994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D2DE-CE64-4D97-A3DB-F4C3A6067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91847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D857-4F9B-40D5-8DA0-5111CE86C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17530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CEF7-5E4E-49AB-A6C2-F92E0DCAC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2698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9D3-44F4-474F-A201-7E0E537C9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746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33DC-1C76-47B0-95BA-05E9F73A3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60423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76C-D12E-4E76-8617-F6D4F437E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7782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B183-A6A9-4FDD-AF1A-E5B0C4E1B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7433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2E69-CEFA-49C2-9652-3D6249E616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73632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3962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3962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A0A2-D814-4DE2-B178-F63F5F3EF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16105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02C3B512-C7C4-4010-B30D-ADF3ADFEC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98048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fld id="{AD9DA241-C0A5-4EAA-AC1D-96E17EB5F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4572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228600"/>
          </a:xfrm>
        </p:spPr>
        <p:txBody>
          <a:bodyPr/>
          <a:lstStyle>
            <a:lvl1pPr marL="0" indent="0" algn="ctr">
              <a:buSzPct val="250000"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6673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276AE-341E-439E-BC75-12305E2B6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3910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D2DE-CE64-4D97-A3DB-F4C3A6067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38024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D857-4F9B-40D5-8DA0-5111CE86C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259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CEF7-5E4E-49AB-A6C2-F92E0DCAC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73127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9D3-44F4-474F-A201-7E0E537C9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7707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33DC-1C76-47B0-95BA-05E9F73A3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5886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76C-D12E-4E76-8617-F6D4F437E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70017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B183-A6A9-4FDD-AF1A-E5B0C4E1B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4360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2E69-CEFA-49C2-9652-3D6249E616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2508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3962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3962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A0A2-D814-4DE2-B178-F63F5F3EF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62404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02C3B512-C7C4-4010-B30D-ADF3ADFEC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1791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/>
            </a:lvl1pPr>
          </a:lstStyle>
          <a:p>
            <a:fld id="{AD9DA241-C0A5-4EAA-AC1D-96E17EB5F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4572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228600"/>
          </a:xfrm>
        </p:spPr>
        <p:txBody>
          <a:bodyPr/>
          <a:lstStyle>
            <a:lvl1pPr marL="0" indent="0" algn="ctr">
              <a:buSzPct val="250000"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0537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276AE-341E-439E-BC75-12305E2B67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75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D2DE-CE64-4D97-A3DB-F4C3A6067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4105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D857-4F9B-40D5-8DA0-5111CE86C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11945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CEF7-5E4E-49AB-A6C2-F92E0DCAC9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94450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09D3-44F4-474F-A201-7E0E537C9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5545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233DC-1C76-47B0-95BA-05E9F73A3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60658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B76C-D12E-4E76-8617-F6D4F437E0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4309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B183-A6A9-4FDD-AF1A-E5B0C4E1B8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9166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2E69-CEFA-49C2-9652-3D6249E616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11493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3962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3962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A0A2-D814-4DE2-B178-F63F5F3EF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56818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148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02C3B512-C7C4-4010-B30D-ADF3ADFEC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319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FC51-1C9B-4CC9-AA9A-D39DC46EFC9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766D-A088-48AE-AD80-DED57BC4E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3C9B7-83D8-4E4D-9BBA-5F6E6B39D4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3C9B7-83D8-4E4D-9BBA-5F6E6B39D4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3C9B7-83D8-4E4D-9BBA-5F6E6B39D4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3C9B7-83D8-4E4D-9BBA-5F6E6B39D4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5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21345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ПРЕДЛОГИ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1" descr="C:\Users\Tanya2\Desktop\24.76jpg.jpg"/>
          <p:cNvPicPr>
            <a:picLocks noChangeAspect="1" noChangeArrowheads="1"/>
          </p:cNvPicPr>
          <p:nvPr/>
        </p:nvPicPr>
        <p:blipFill>
          <a:blip r:embed="rId2"/>
          <a:srcRect t="819" r="50668" b="-127"/>
          <a:stretch>
            <a:fillRect/>
          </a:stretch>
        </p:blipFill>
        <p:spPr bwMode="auto">
          <a:xfrm>
            <a:off x="2143108" y="2276872"/>
            <a:ext cx="492922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2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34" y="71435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u="sng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Предлоги:</a:t>
            </a:r>
            <a:endParaRPr lang="ru-RU" sz="3600" b="1" u="sng" dirty="0" smtClean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на, под, за, к, из, по, об, от, в, у, с, о, над, около, при, перед.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6219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-1368152" y="650404"/>
            <a:ext cx="9144000" cy="22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Это  </a:t>
            </a:r>
            <a:r>
              <a:rPr lang="ru-RU" dirty="0" smtClean="0"/>
              <a:t>       нашего двора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Чемпионы, мастера.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Носят </a:t>
            </a:r>
            <a:r>
              <a:rPr lang="ru-RU" dirty="0"/>
              <a:t>прыгалки </a:t>
            </a:r>
            <a:r>
              <a:rPr lang="ru-RU" dirty="0" smtClean="0"/>
              <a:t>         </a:t>
            </a:r>
            <a:r>
              <a:rPr lang="ru-RU" dirty="0"/>
              <a:t>кармане,</a:t>
            </a:r>
          </a:p>
          <a:p>
            <a:pPr>
              <a:lnSpc>
                <a:spcPct val="150000"/>
              </a:lnSpc>
            </a:pPr>
            <a:r>
              <a:rPr lang="ru-RU" dirty="0"/>
              <a:t>Скачут </a:t>
            </a:r>
            <a:r>
              <a:rPr lang="ru-RU" dirty="0" smtClean="0"/>
              <a:t>        </a:t>
            </a:r>
            <a:r>
              <a:rPr lang="ru-RU" dirty="0"/>
              <a:t>самого утра.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дворе </a:t>
            </a:r>
            <a:r>
              <a:rPr lang="ru-RU" dirty="0"/>
              <a:t>и  </a:t>
            </a:r>
            <a:r>
              <a:rPr lang="ru-RU" dirty="0" smtClean="0"/>
              <a:t>          бульваре</a:t>
            </a:r>
            <a:r>
              <a:rPr lang="ru-RU" dirty="0"/>
              <a:t>,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переулке </a:t>
            </a:r>
            <a:r>
              <a:rPr lang="ru-RU" dirty="0"/>
              <a:t>и  </a:t>
            </a:r>
            <a:r>
              <a:rPr lang="ru-RU" dirty="0" smtClean="0"/>
              <a:t>       саду</a:t>
            </a:r>
            <a:r>
              <a:rPr lang="ru-RU" dirty="0"/>
              <a:t>,</a:t>
            </a:r>
          </a:p>
          <a:p>
            <a:pPr>
              <a:lnSpc>
                <a:spcPct val="150000"/>
              </a:lnSpc>
            </a:pPr>
            <a:r>
              <a:rPr lang="ru-RU" dirty="0"/>
              <a:t>И  </a:t>
            </a:r>
            <a:r>
              <a:rPr lang="ru-RU" dirty="0" smtClean="0"/>
              <a:t>          каждом </a:t>
            </a:r>
            <a:r>
              <a:rPr lang="ru-RU" dirty="0"/>
              <a:t>тротуаре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прохожих               виду.  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 bwMode="auto">
          <a:xfrm>
            <a:off x="2055269" y="836712"/>
            <a:ext cx="648072" cy="64807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91" y="2235497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4" y="4325533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5" y="2945569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66721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2181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57" y="4325534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05" y="5085184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2" y="5851586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50" y="5877272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5269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4891" y="2235497"/>
            <a:ext cx="75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305" y="3013365"/>
            <a:ext cx="6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666721"/>
            <a:ext cx="73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01" y="3729095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974" y="4437112"/>
            <a:ext cx="76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140" y="4393330"/>
            <a:ext cx="73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3600" y="5157192"/>
            <a:ext cx="100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182" y="58668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4891" y="5877272"/>
            <a:ext cx="95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08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2" grpId="0"/>
      <p:bldP spid="14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382000" cy="7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44824"/>
            <a:ext cx="83374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  </a:t>
            </a:r>
            <a:r>
              <a:rPr lang="ru-RU" sz="2800" dirty="0"/>
              <a:t>дверь </a:t>
            </a:r>
            <a:r>
              <a:rPr lang="ru-RU" sz="2800" dirty="0" smtClean="0"/>
              <a:t>– в </a:t>
            </a:r>
            <a:r>
              <a:rPr lang="ru-RU" sz="2800" dirty="0" smtClean="0">
                <a:solidFill>
                  <a:srgbClr val="FF0000"/>
                </a:solidFill>
              </a:rPr>
              <a:t>(какую?) </a:t>
            </a:r>
            <a:r>
              <a:rPr lang="ru-RU" sz="2800" dirty="0" smtClean="0"/>
              <a:t>дверь – в </a:t>
            </a:r>
            <a:r>
              <a:rPr lang="ru-RU" sz="2800" dirty="0" smtClean="0">
                <a:solidFill>
                  <a:srgbClr val="FF0000"/>
                </a:solidFill>
              </a:rPr>
              <a:t>широкую</a:t>
            </a:r>
            <a:r>
              <a:rPr lang="ru-RU" sz="2800" dirty="0" smtClean="0"/>
              <a:t> дверь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од</a:t>
            </a:r>
            <a:r>
              <a:rPr lang="ru-RU" sz="2800" dirty="0" smtClean="0"/>
              <a:t> стол – под </a:t>
            </a:r>
            <a:r>
              <a:rPr lang="ru-RU" sz="2800" dirty="0" smtClean="0">
                <a:solidFill>
                  <a:srgbClr val="FF0000"/>
                </a:solidFill>
              </a:rPr>
              <a:t>(какой ?) </a:t>
            </a:r>
            <a:r>
              <a:rPr lang="ru-RU" sz="2800" dirty="0" smtClean="0"/>
              <a:t>стол – под </a:t>
            </a:r>
            <a:r>
              <a:rPr lang="ru-RU" sz="2800" dirty="0" smtClean="0">
                <a:solidFill>
                  <a:srgbClr val="FF0000"/>
                </a:solidFill>
              </a:rPr>
              <a:t>круглый</a:t>
            </a:r>
            <a:r>
              <a:rPr lang="ru-RU" sz="2800" dirty="0" smtClean="0"/>
              <a:t> стол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15761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9816" y="1189342"/>
            <a:ext cx="7715272" cy="4468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 предложение  из  слов!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725144"/>
            <a:ext cx="9144000" cy="17756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Сова, дерево, сидит, на.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 descr="http://sorus.ucoz.ru/_fr/319/8454129.jpg"/>
          <p:cNvPicPr>
            <a:picLocks noChangeAspect="1" noChangeArrowheads="1"/>
          </p:cNvPicPr>
          <p:nvPr/>
        </p:nvPicPr>
        <p:blipFill>
          <a:blip r:embed="rId2"/>
          <a:srcRect r="1176" b="4000"/>
          <a:stretch>
            <a:fillRect/>
          </a:stretch>
        </p:blipFill>
        <p:spPr bwMode="auto">
          <a:xfrm>
            <a:off x="2051720" y="1412776"/>
            <a:ext cx="4871464" cy="3008946"/>
          </a:xfrm>
          <a:prstGeom prst="rect">
            <a:avLst/>
          </a:prstGeom>
          <a:noFill/>
        </p:spPr>
      </p:pic>
      <p:pic>
        <p:nvPicPr>
          <p:cNvPr id="144389" name="Picture 5" descr="http://www.ptrmc.com/images/thumbs/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28802"/>
            <a:ext cx="9286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71407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9144000" cy="78581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  сидит  на  дереве.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715016"/>
            <a:ext cx="9144000" cy="785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Запиши это предложение.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 descr="http://sorus.ucoz.ru/_fr/319/8454129.jpg"/>
          <p:cNvPicPr>
            <a:picLocks noChangeAspect="1" noChangeArrowheads="1"/>
          </p:cNvPicPr>
          <p:nvPr/>
        </p:nvPicPr>
        <p:blipFill>
          <a:blip r:embed="rId2"/>
          <a:srcRect r="1010" b="4545"/>
          <a:stretch>
            <a:fillRect/>
          </a:stretch>
        </p:blipFill>
        <p:spPr bwMode="auto">
          <a:xfrm>
            <a:off x="1357290" y="1285860"/>
            <a:ext cx="6500858" cy="4500594"/>
          </a:xfrm>
          <a:prstGeom prst="rect">
            <a:avLst/>
          </a:prstGeom>
          <a:noFill/>
        </p:spPr>
      </p:pic>
      <p:pic>
        <p:nvPicPr>
          <p:cNvPr id="144389" name="Picture 5" descr="http://www.ptrmc.com/images/thumbs/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26"/>
            <a:ext cx="9286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13260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disney-clipart.com/winnie-the-pooh/Pooh-Friends/pooh-tigger-piglet-r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М </a:t>
            </a:r>
            <a:r>
              <a:rPr lang="ru-RU" smtClean="0"/>
              <a:t>  </a:t>
            </a:r>
            <a:r>
              <a:rPr lang="ru-RU" smtClean="0">
                <a:solidFill>
                  <a:srgbClr val="00B050"/>
                </a:solidFill>
              </a:rPr>
              <a:t>О</a:t>
            </a:r>
            <a:r>
              <a:rPr lang="ru-RU" smtClean="0"/>
              <a:t>   </a:t>
            </a:r>
            <a:r>
              <a:rPr lang="ru-RU" smtClean="0">
                <a:solidFill>
                  <a:srgbClr val="0070C0"/>
                </a:solidFill>
              </a:rPr>
              <a:t>Л </a:t>
            </a:r>
            <a:r>
              <a:rPr lang="ru-RU" smtClean="0"/>
              <a:t>  </a:t>
            </a:r>
            <a:r>
              <a:rPr lang="ru-RU" smtClean="0">
                <a:solidFill>
                  <a:srgbClr val="FFFF00"/>
                </a:solidFill>
              </a:rPr>
              <a:t>О</a:t>
            </a:r>
            <a:r>
              <a:rPr lang="ru-RU" smtClean="0"/>
              <a:t>   </a:t>
            </a:r>
            <a:r>
              <a:rPr lang="ru-RU" smtClean="0">
                <a:solidFill>
                  <a:srgbClr val="004C05"/>
                </a:solidFill>
              </a:rPr>
              <a:t>Д</a:t>
            </a:r>
            <a:r>
              <a:rPr lang="ru-RU" smtClean="0"/>
              <a:t>   </a:t>
            </a:r>
            <a:r>
              <a:rPr lang="ru-RU" smtClean="0">
                <a:solidFill>
                  <a:srgbClr val="7030A0"/>
                </a:solidFill>
              </a:rPr>
              <a:t>Ц </a:t>
            </a:r>
            <a:r>
              <a:rPr lang="ru-RU" smtClean="0"/>
              <a:t>  </a:t>
            </a:r>
            <a:r>
              <a:rPr lang="ru-RU" smtClean="0">
                <a:solidFill>
                  <a:srgbClr val="92D050"/>
                </a:solidFill>
              </a:rPr>
              <a:t>Ы </a:t>
            </a:r>
            <a:r>
              <a:rPr lang="ru-RU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 rot="-508761">
            <a:off x="0" y="4292600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ru-RU" sz="96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 rot="-588270">
            <a:off x="3924300" y="4868863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9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 rot="-588270">
            <a:off x="1547813" y="5084763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ru-RU" sz="9600" b="1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 rot="599368">
            <a:off x="2843213" y="4292600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ru-RU" sz="96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 rot="1068511">
            <a:off x="5435600" y="4292600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9600" b="1" dirty="0">
              <a:solidFill>
                <a:srgbClr val="BBE0E3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877050" y="4076700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ru-RU" sz="9600" b="1" dirty="0">
              <a:solidFill>
                <a:srgbClr val="004C05"/>
              </a:solidFill>
              <a:latin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 rot="-588270">
            <a:off x="7550150" y="5157788"/>
            <a:ext cx="1593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9600" b="1" dirty="0">
                <a:solidFill>
                  <a:srgbClr val="FF330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3461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31758" grpId="0"/>
      <p:bldP spid="31759" grpId="0"/>
      <p:bldP spid="31760" grpId="0"/>
      <p:bldP spid="31761" grpId="0"/>
      <p:bldP spid="31762" grpId="0"/>
      <p:bldP spid="317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рок русского языка по теме  Предлог">
  <a:themeElements>
    <a:clrScheme name="gold_bric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_bricks">
      <a:majorFont>
        <a:latin typeface="Impact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old_bric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Урок русского языка по теме  Предлог">
  <a:themeElements>
    <a:clrScheme name="gold_bric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_bricks">
      <a:majorFont>
        <a:latin typeface="Impact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old_bric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Урок русского языка по теме  Предлог">
  <a:themeElements>
    <a:clrScheme name="gold_bric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_bricks">
      <a:majorFont>
        <a:latin typeface="Impact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old_bric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Урок русского языка по теме  Предлог">
  <a:themeElements>
    <a:clrScheme name="gold_bric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_bricks">
      <a:majorFont>
        <a:latin typeface="Impact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old_bric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_bric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_bric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137</Words>
  <Application>Microsoft Office PowerPoint</Application>
  <PresentationFormat>Экран (4:3)</PresentationFormat>
  <Paragraphs>34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Тема Office</vt:lpstr>
      <vt:lpstr>Урок русского языка по теме  Предлог</vt:lpstr>
      <vt:lpstr>1_Урок русского языка по теме  Предлог</vt:lpstr>
      <vt:lpstr>2_Урок русского языка по теме  Предлог</vt:lpstr>
      <vt:lpstr>3_Урок русского языка по теме  Предлог</vt:lpstr>
      <vt:lpstr>Тема урока ПРЕДЛОГИ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 предложение  из  слов!  </vt:lpstr>
      <vt:lpstr>Сова  сидит  на  дереве.</vt:lpstr>
      <vt:lpstr>М   О   Л   О   Д   Ц   Ы 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ТАНГО</dc:creator>
  <cp:lastModifiedBy>User</cp:lastModifiedBy>
  <cp:revision>8</cp:revision>
  <dcterms:created xsi:type="dcterms:W3CDTF">2012-11-25T06:22:54Z</dcterms:created>
  <dcterms:modified xsi:type="dcterms:W3CDTF">2015-01-31T14:01:36Z</dcterms:modified>
</cp:coreProperties>
</file>