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62" r:id="rId3"/>
    <p:sldId id="260" r:id="rId4"/>
    <p:sldId id="261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7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43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46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706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5822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68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47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1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3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7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9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6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0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8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08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3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3DB2E-6B78-405D-A5A4-648C0EF798B8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3C9854-D979-4D36-BC9C-5E9093835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4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370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№42 комбинированного вида»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816" y="1891572"/>
            <a:ext cx="9144000" cy="264815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Лин-проект </a:t>
            </a:r>
          </a:p>
          <a:p>
            <a:pPr algn="ctr"/>
            <a:r>
              <a:rPr lang="ru-RU" sz="36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заполнения оценочного листа педагогами»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64429" y="6072673"/>
            <a:ext cx="9144000" cy="383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г.Ленинск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-Кузнецкий, 2021</a:t>
            </a:r>
          </a:p>
        </p:txBody>
      </p:sp>
    </p:spTree>
    <p:extLst>
      <p:ext uri="{BB962C8B-B14F-4D97-AF65-F5344CB8AC3E}">
        <p14:creationId xmlns:p14="http://schemas.microsoft.com/office/powerpoint/2010/main" val="28628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851392" y="2771776"/>
            <a:ext cx="3011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</a:p>
          <a:p>
            <a:pPr algn="ctr"/>
            <a:r>
              <a:rPr lang="ru-RU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06B6BE-2706-4FDC-9BE9-FD3F473A96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1866" y="-845974"/>
            <a:ext cx="6218588" cy="85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6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3662" y="109538"/>
            <a:ext cx="1910860" cy="79057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1E7BFA2-E9AE-4B53-A597-37D61B93D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6864" y="364140"/>
            <a:ext cx="2911077" cy="3881437"/>
          </a:xfrm>
          <a:ln w="38100">
            <a:solidFill>
              <a:schemeClr val="accent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487508" y="4443413"/>
            <a:ext cx="314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Время: 3 часа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1" t="26682"/>
          <a:stretch/>
        </p:blipFill>
        <p:spPr>
          <a:xfrm>
            <a:off x="534834" y="202556"/>
            <a:ext cx="3000998" cy="3384428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9A238F-0DE3-460B-862B-45728F9C2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615" y="3804284"/>
            <a:ext cx="5234094" cy="2944178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56382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65611" y="3771266"/>
            <a:ext cx="2368060" cy="2153016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b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Время: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ECEEA1-61B2-489B-8383-3C40EDC3A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3733" r="1787" b="3644"/>
          <a:stretch/>
        </p:blipFill>
        <p:spPr>
          <a:xfrm>
            <a:off x="3499104" y="256032"/>
            <a:ext cx="8119872" cy="635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7940" y="124919"/>
            <a:ext cx="3505200" cy="246358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b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Время: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7BA621-9669-4505-A5DB-86AC071DCF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3378" r="27719" b="3716"/>
          <a:stretch/>
        </p:blipFill>
        <p:spPr>
          <a:xfrm>
            <a:off x="712739" y="1973802"/>
            <a:ext cx="4298173" cy="45913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D2ECF4-A7DD-45B8-8443-31E77A7259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6" t="3910" r="33787" b="5778"/>
          <a:stretch/>
        </p:blipFill>
        <p:spPr>
          <a:xfrm>
            <a:off x="6790944" y="124918"/>
            <a:ext cx="3962400" cy="651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38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303" y="313385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Чек-лист:</a:t>
            </a:r>
            <a:b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940" y="1168915"/>
            <a:ext cx="8596668" cy="388077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Включить компьютер.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Зайти в поисковую систему Яндекс.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Открыть свою почту.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Выйти на Яндекс-диск.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Открыть именную папку.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Создать папку для заполнения, ориентируясь на отчётный период.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Заполнить папку документами в соответствие с заполненным оценочным листом.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Сдать оценочный лист заведующему.</a:t>
            </a:r>
          </a:p>
        </p:txBody>
      </p:sp>
    </p:spTree>
    <p:extLst>
      <p:ext uri="{BB962C8B-B14F-4D97-AF65-F5344CB8AC3E}">
        <p14:creationId xmlns:p14="http://schemas.microsoft.com/office/powerpoint/2010/main" val="76472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818" y="622479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Цели и эффекты: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182" y="1645434"/>
            <a:ext cx="10086360" cy="388077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Сокращение времени педагогов на заполнение оценочного листа и оформление приложений к нему с 3 часов до 30 минут.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Повышение удовлетворённости педагогов по заполнению оценочных листов.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Своевременная сдача оценочных листов.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приложений к оценочным листам в электронном виде.</a:t>
            </a:r>
          </a:p>
        </p:txBody>
      </p:sp>
    </p:spTree>
    <p:extLst>
      <p:ext uri="{BB962C8B-B14F-4D97-AF65-F5344CB8AC3E}">
        <p14:creationId xmlns:p14="http://schemas.microsoft.com/office/powerpoint/2010/main" val="382398869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383</TotalTime>
  <Words>143</Words>
  <Application>Microsoft Office PowerPoint</Application>
  <PresentationFormat>Широкоэкранный</PresentationFormat>
  <Paragraphs>25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Аспект</vt:lpstr>
      <vt:lpstr>Муниципальное бюджетное дошкольное образовательное учреждение  «Детский сад №42 комбинированного вида»</vt:lpstr>
      <vt:lpstr>Презентация PowerPoint</vt:lpstr>
      <vt:lpstr>БЫЛО</vt:lpstr>
      <vt:lpstr>СТАЛО  Время: 30 минут</vt:lpstr>
      <vt:lpstr>СТАЛО  Время: 30 минут</vt:lpstr>
      <vt:lpstr>Чек-лист: </vt:lpstr>
      <vt:lpstr>Цели и эффекты: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№62»</dc:title>
  <dc:creator>user</dc:creator>
  <cp:lastModifiedBy>Инна Акимова</cp:lastModifiedBy>
  <cp:revision>40</cp:revision>
  <dcterms:created xsi:type="dcterms:W3CDTF">2021-04-02T01:34:22Z</dcterms:created>
  <dcterms:modified xsi:type="dcterms:W3CDTF">2021-06-24T02:15:43Z</dcterms:modified>
</cp:coreProperties>
</file>