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73" r:id="rId4"/>
    <p:sldId id="259" r:id="rId5"/>
    <p:sldId id="274" r:id="rId6"/>
    <p:sldId id="275" r:id="rId7"/>
    <p:sldId id="276" r:id="rId8"/>
    <p:sldId id="277" r:id="rId9"/>
    <p:sldId id="271" r:id="rId10"/>
    <p:sldId id="27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20749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5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4850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3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7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0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2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652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3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20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opk.ru/" TargetMode="External"/><Relationship Id="rId3" Type="http://schemas.openxmlformats.org/officeDocument/2006/relationships/hyperlink" Target="http://www.kolomna-kgpi.ru/" TargetMode="External"/><Relationship Id="rId7" Type="http://schemas.openxmlformats.org/officeDocument/2006/relationships/hyperlink" Target="mailto:mopk@spnet.ru" TargetMode="External"/><Relationship Id="rId2" Type="http://schemas.openxmlformats.org/officeDocument/2006/relationships/hyperlink" Target="http://www.mogadk11.narod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gk.ru/" TargetMode="External"/><Relationship Id="rId5" Type="http://schemas.openxmlformats.org/officeDocument/2006/relationships/hyperlink" Target="mailto:ADM@colleg.aviel.ru" TargetMode="External"/><Relationship Id="rId10" Type="http://schemas.openxmlformats.org/officeDocument/2006/relationships/hyperlink" Target="http://luberteh.ru/" TargetMode="External"/><Relationship Id="rId4" Type="http://schemas.openxmlformats.org/officeDocument/2006/relationships/hyperlink" Target="mailto:mgosgi@gmail.com" TargetMode="External"/><Relationship Id="rId9" Type="http://schemas.openxmlformats.org/officeDocument/2006/relationships/hyperlink" Target="mailto:luberteh@mail.ru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liditmo@mail.ru" TargetMode="External"/><Relationship Id="rId3" Type="http://schemas.openxmlformats.org/officeDocument/2006/relationships/hyperlink" Target="http://www.pppet.ru/" TargetMode="External"/><Relationship Id="rId7" Type="http://schemas.openxmlformats.org/officeDocument/2006/relationships/hyperlink" Target="http://www.&#1082;&#1086;&#1083;&#1083;&#1077;&#1076;&#1078;&#1084;&#1086;&#1089;&#1082;&#1086;&#1074;&#1080;&#1103;.&#1088;&#1092;/" TargetMode="External"/><Relationship Id="rId2" Type="http://schemas.openxmlformats.org/officeDocument/2006/relationships/hyperlink" Target="mailto:pppet2013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oskoviaprof@yandex.ru" TargetMode="External"/><Relationship Id="rId11" Type="http://schemas.openxmlformats.org/officeDocument/2006/relationships/hyperlink" Target="http://gosdat.ru/" TargetMode="External"/><Relationship Id="rId5" Type="http://schemas.openxmlformats.org/officeDocument/2006/relationships/hyperlink" Target="http://www.nptehnikum.org/" TargetMode="External"/><Relationship Id="rId10" Type="http://schemas.openxmlformats.org/officeDocument/2006/relationships/hyperlink" Target="mailto:at_spo@mail.ru" TargetMode="External"/><Relationship Id="rId4" Type="http://schemas.openxmlformats.org/officeDocument/2006/relationships/hyperlink" Target="mailto:nptehnikum@mail.ru" TargetMode="External"/><Relationship Id="rId9" Type="http://schemas.openxmlformats.org/officeDocument/2006/relationships/hyperlink" Target="http://ldit.ru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k-energy@mail.ru" TargetMode="External"/><Relationship Id="rId13" Type="http://schemas.openxmlformats.org/officeDocument/2006/relationships/hyperlink" Target="http://&#1095;&#1084;&#1090;&#1090;.&#1088;&#1092;/" TargetMode="External"/><Relationship Id="rId3" Type="http://schemas.openxmlformats.org/officeDocument/2006/relationships/hyperlink" Target="http://www.krstc.ru/" TargetMode="External"/><Relationship Id="rId7" Type="http://schemas.openxmlformats.org/officeDocument/2006/relationships/hyperlink" Target="http://rpet-mo.ru/" TargetMode="External"/><Relationship Id="rId12" Type="http://schemas.openxmlformats.org/officeDocument/2006/relationships/hyperlink" Target="mailto:chmtt@mail.ru" TargetMode="External"/><Relationship Id="rId2" Type="http://schemas.openxmlformats.org/officeDocument/2006/relationships/hyperlink" Target="mailto:demin@krstc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pet-mo@mail.ru" TargetMode="External"/><Relationship Id="rId11" Type="http://schemas.openxmlformats.org/officeDocument/2006/relationships/hyperlink" Target="http://www.tspk-mo.com/" TargetMode="External"/><Relationship Id="rId5" Type="http://schemas.openxmlformats.org/officeDocument/2006/relationships/hyperlink" Target="http://www.gbou-mmk.ru/" TargetMode="External"/><Relationship Id="rId10" Type="http://schemas.openxmlformats.org/officeDocument/2006/relationships/hyperlink" Target="mailto:72pu@mail.ru" TargetMode="External"/><Relationship Id="rId4" Type="http://schemas.openxmlformats.org/officeDocument/2006/relationships/hyperlink" Target="mailto:goummt@mail.ru" TargetMode="External"/><Relationship Id="rId9" Type="http://schemas.openxmlformats.org/officeDocument/2006/relationships/hyperlink" Target="http://www.energypk.ru/abou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mtot@yandex.ru" TargetMode="External"/><Relationship Id="rId2" Type="http://schemas.openxmlformats.org/officeDocument/2006/relationships/hyperlink" Target="https://klincollege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bpoy-mo-etot@yandex.ru" TargetMode="External"/><Relationship Id="rId5" Type="http://schemas.openxmlformats.org/officeDocument/2006/relationships/hyperlink" Target="https://e.mail.ru/compose/?mailto=mailto%3apu_18@mail.ru" TargetMode="External"/><Relationship Id="rId4" Type="http://schemas.openxmlformats.org/officeDocument/2006/relationships/hyperlink" Target="http://&#1074;&#1086;&#1089;&#1082;&#1086;&#1083;&#1083;&#1077;&#1076;&#1078;.&#1088;&#1092;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.mail.ru/compose/?mailto=mailto%3aapt%2dmo@mail.ru" TargetMode="External"/><Relationship Id="rId2" Type="http://schemas.openxmlformats.org/officeDocument/2006/relationships/hyperlink" Target="https://e.mail.ru/compose?To=contact@mmtehnikum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396346@mail.ru" TargetMode="External"/><Relationship Id="rId4" Type="http://schemas.openxmlformats.org/officeDocument/2006/relationships/hyperlink" Target="mailto:info@zhiet.r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1977" y="1223493"/>
            <a:ext cx="9787943" cy="4340180"/>
          </a:xfrm>
        </p:spPr>
        <p:txBody>
          <a:bodyPr/>
          <a:lstStyle/>
          <a:p>
            <a:r>
              <a:rPr lang="ru-RU" sz="4000" dirty="0"/>
              <a:t>НАИБОЛЕЕ </a:t>
            </a:r>
            <a:r>
              <a:rPr lang="ru-RU" sz="4000" dirty="0" err="1" smtClean="0"/>
              <a:t>ВОСТРЕБОВАННая</a:t>
            </a:r>
            <a:r>
              <a:rPr lang="ru-RU" sz="4000" dirty="0" smtClean="0"/>
              <a:t> </a:t>
            </a:r>
            <a:r>
              <a:rPr lang="ru-RU" sz="4000" dirty="0"/>
              <a:t>НА РЫНКЕ ТРУДА, </a:t>
            </a:r>
            <a:r>
              <a:rPr lang="ru-RU" sz="4000" dirty="0" err="1" smtClean="0"/>
              <a:t>НОВая</a:t>
            </a:r>
            <a:r>
              <a:rPr lang="ru-RU" sz="4000" dirty="0" smtClean="0"/>
              <a:t> </a:t>
            </a:r>
            <a:r>
              <a:rPr lang="ru-RU" sz="4000" dirty="0"/>
              <a:t>И </a:t>
            </a:r>
            <a:r>
              <a:rPr lang="ru-RU" sz="4000" dirty="0" err="1" smtClean="0"/>
              <a:t>ПЕРСПЕКТИВНая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ПРОФЕССия</a:t>
            </a:r>
            <a:r>
              <a:rPr lang="ru-RU" sz="4000" dirty="0" smtClean="0"/>
              <a:t>, </a:t>
            </a:r>
            <a:r>
              <a:rPr lang="ru-RU" sz="4000" dirty="0" err="1" smtClean="0"/>
              <a:t>ТРЕБУЮЩая</a:t>
            </a:r>
            <a:r>
              <a:rPr lang="ru-RU" sz="4000" dirty="0" smtClean="0"/>
              <a:t> </a:t>
            </a:r>
            <a:r>
              <a:rPr lang="ru-RU" sz="4000" dirty="0"/>
              <a:t>СРЕДНЕГО ПРОФЕССИОНАЛЬНОГО </a:t>
            </a:r>
            <a:r>
              <a:rPr lang="ru-RU" sz="4000" dirty="0" smtClean="0"/>
              <a:t>ОБРАЗОВАНИЯ</a:t>
            </a:r>
            <a:br>
              <a:rPr lang="ru-RU" sz="40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ПАРИКМАХЕР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5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854" y="0"/>
            <a:ext cx="11432146" cy="1275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Распределение вакансии </a:t>
            </a:r>
            <a:r>
              <a:rPr lang="ru-RU" dirty="0" smtClean="0"/>
              <a:t>ПАРИКМАХЕР по </a:t>
            </a:r>
            <a:r>
              <a:rPr lang="ru-RU" dirty="0"/>
              <a:t>областям 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0968" t="22491" r="33404" b="18178"/>
          <a:stretch/>
        </p:blipFill>
        <p:spPr>
          <a:xfrm>
            <a:off x="2496355" y="1705421"/>
            <a:ext cx="7959144" cy="477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1" y="0"/>
            <a:ext cx="11159545" cy="11075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ПАРИКМАХЕР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82200" y="1107581"/>
            <a:ext cx="11159545" cy="528033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Работа парикмахера – это оказание услуг по стрижке, бритью, завивке, окраске, созданию причесок, укладок и других процедур. Парикмахер владеет современными парикмахерскими технологиями. При необходимости может проконсультировать клиента по вопросам ухода за новой прической (например, африканскими косичками, </a:t>
            </a:r>
            <a:r>
              <a:rPr lang="ru-RU" dirty="0" err="1"/>
              <a:t>дредами</a:t>
            </a:r>
            <a:r>
              <a:rPr lang="ru-RU" dirty="0"/>
              <a:t>), посоветовать возможные способы укладки новой стрижки, а также средства для оздоровления волос и кожи головы</a:t>
            </a:r>
            <a:r>
              <a:rPr lang="ru-RU" dirty="0" smtClean="0"/>
              <a:t>.</a:t>
            </a:r>
          </a:p>
          <a:p>
            <a:r>
              <a:rPr lang="ru-RU" dirty="0"/>
              <a:t>Трудовой день парикмахера начинается с подготовки рабочего места. Каждый мастер дезинфицирует и проверяет инструменты и аппаратуру. В большинстве случаев клиенты записываются к мастеру заранее по телефону. Парикмахер обсуждает с клиентом его пожелания к будущей прическе, даёт рекомендации и определяет по внешним признакам состояние волос. В обязанности парикмахера входят: расчесывание и мытье волос, стрижка, разные виды окрашивания, завивки и укладки, бритье и конечно моделирование причесок. Если требуется сделать химическую завивку, окраску волос или другие операции с применением химических средств и растворов, парикмахер сначала проверяет чувствительность кожи клиента к этому средству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По окончании работы профессиональный парикмахер посоветует способы укладки прически или перманентной завивки, средства для ухода за волосами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Перед приёмом следующего клиента, парикмахер снова очищает все инструменты и прибирает рабочее место.</a:t>
            </a:r>
          </a:p>
        </p:txBody>
      </p:sp>
    </p:spTree>
    <p:extLst>
      <p:ext uri="{BB962C8B-B14F-4D97-AF65-F5344CB8AC3E}">
        <p14:creationId xmlns:p14="http://schemas.microsoft.com/office/powerpoint/2010/main" val="39862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202" y="470078"/>
            <a:ext cx="10914846" cy="6072390"/>
          </a:xfrm>
        </p:spPr>
        <p:txBody>
          <a:bodyPr>
            <a:normAutofit/>
          </a:bodyPr>
          <a:lstStyle/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Парикмахеры работают в салонах красоты, парикмахерских, рекламных и модельных агентствах, на телевидении. Карьерный рост специалиста зависит от его мастерства и профессионализма. Наиболее опытные могут преподавать парикмахерское искусство в школах стилистов или получить патент и открыть собственную студию красоты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Парикмахер – это дизайнер, художник и скульптор. Он обладает пространственным и творческим мышлением, хорошим вкусом и знает, как воплотить желания клиента или свои собственные идеи в жизнь. Необходимы ему и знания тенденций моды. Чтобы прическа или стрижка гармонировали с внешним обликом человека, с его формой лица, парикмахер должен хорошо разбираться в типах внешности, уметь маскировать недостатки и подчеркивать достоинства внешности. Мастер парикмахерского искусства имеет хороший глазомер, твердую руку и высокую чувствительность к цвету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люди посещают салон красоты не столько для того, чтобы сделать новую прическу, сколько пообщаться со своим мастером. Поэтому парикмахер – человек коммуникабельный, тактичный и доброжелательный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день он проводит на ногах, проделывая тысячи манипуляций руками, что требует физической выносливости.</a:t>
            </a:r>
          </a:p>
        </p:txBody>
      </p:sp>
    </p:spTree>
    <p:extLst>
      <p:ext uri="{BB962C8B-B14F-4D97-AF65-F5344CB8AC3E}">
        <p14:creationId xmlns:p14="http://schemas.microsoft.com/office/powerpoint/2010/main" val="396080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48" y="0"/>
            <a:ext cx="11482552" cy="87464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учреждения осуществляющие подготовку по профессии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ПАРИКМАХЕР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-2069221" y="2720579"/>
            <a:ext cx="22190234" cy="49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003026"/>
              </p:ext>
            </p:extLst>
          </p:nvPr>
        </p:nvGraphicFramePr>
        <p:xfrm>
          <a:off x="754913" y="1464136"/>
          <a:ext cx="11437087" cy="5400491"/>
        </p:xfrm>
        <a:graphic>
          <a:graphicData uri="http://schemas.openxmlformats.org/drawingml/2006/table">
            <a:tbl>
              <a:tblPr firstRow="1" firstCol="1" bandRow="1"/>
              <a:tblGrid>
                <a:gridCol w="424530"/>
                <a:gridCol w="2517914"/>
                <a:gridCol w="1789043"/>
                <a:gridCol w="1378226"/>
                <a:gridCol w="1802296"/>
                <a:gridCol w="3525078"/>
              </a:tblGrid>
              <a:tr h="15999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Государственное образовательное учреждение высшего образования Московской области «Государственный социально-гуманитарный университет»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140410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Московская область,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Коломна, ул. Зеленая,  д. 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8-496-61-5-13-30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http://www.kolomna-kgpi.ru/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mgosgi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gmail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com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1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«Раменский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140100,МО,  г. Раменское, Красноармейская, д.  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8-496-463-69-47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ADM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colleg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aviel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mogk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парикмахерского искусства;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7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«Сергиево-Посадский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141300,МО, г. Сергиев Посад, ул. 40 лет Октября, д.5а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8-496-542-06-91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8-496-542-04-26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mopk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spnet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http://www.mopk.ru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парикмахерского искусства;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32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«Люберецкий техникум имени Героя Советского Союза, лётчика-космонавта Ю.А. Гагарина»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140002,МО, г. Люберцы, Октябрьский пр., д.114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8-495-503-45-77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luberteh@mail.ru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http://luberteh.ru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44" marR="40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182070"/>
              </p:ext>
            </p:extLst>
          </p:nvPr>
        </p:nvGraphicFramePr>
        <p:xfrm>
          <a:off x="709448" y="851207"/>
          <a:ext cx="11482552" cy="624125"/>
        </p:xfrm>
        <a:graphic>
          <a:graphicData uri="http://schemas.openxmlformats.org/drawingml/2006/table">
            <a:tbl>
              <a:tblPr firstRow="1" firstCol="1" bandRow="1"/>
              <a:tblGrid>
                <a:gridCol w="483248"/>
                <a:gridCol w="2475871"/>
                <a:gridCol w="1804581"/>
                <a:gridCol w="1417982"/>
                <a:gridCol w="1775792"/>
                <a:gridCol w="3525078"/>
              </a:tblGrid>
              <a:tr h="624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b="1" ker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образовательной организации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Адрес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Рабочие телефоны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Официальный сайт, электронный адрес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Направление подготовки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416010"/>
              </p:ext>
            </p:extLst>
          </p:nvPr>
        </p:nvGraphicFramePr>
        <p:xfrm>
          <a:off x="888642" y="157388"/>
          <a:ext cx="11062952" cy="6307804"/>
        </p:xfrm>
        <a:graphic>
          <a:graphicData uri="http://schemas.openxmlformats.org/drawingml/2006/table">
            <a:tbl>
              <a:tblPr firstRow="1" firstCol="1" bandRow="1"/>
              <a:tblGrid>
                <a:gridCol w="482270"/>
                <a:gridCol w="1797547"/>
                <a:gridCol w="1856004"/>
                <a:gridCol w="1534491"/>
                <a:gridCol w="2162902"/>
                <a:gridCol w="3229738"/>
              </a:tblGrid>
              <a:tr h="102763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«Павлово-Посадский техникум»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142500, МО, г. Павловский-Посад, ул. Кузьмина, д. 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8-496-435-24-79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pppet2013@mail.ru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http://www.pppet.ru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37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«Ногинский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142403,МО, г. Ногинск,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Зенитчиков, д.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8-496-519-38-11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nptehnikum@mail.ru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www.nptehnikum.org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парикмахерского искусства;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63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ГАОУ СПО МО «Профессиональный колледж «Московия»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142002, Московская область г.Домодедово, ул. Текстильщиков, д. 41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8-496-794-30-74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moskoviaprof@yandex.ru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www.колледжмосковия.рф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53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«Орехово-Зуевский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142671, Московская область, Орехово-Зуевский р-н,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Ликино-Дулёво,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Центральная, д. 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8-496-414-63-62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8-496-414-53-89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liditmo@mail.ru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http://ldit.r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63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«Долгопрудненский техникум»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141700,  Московская область, г. Долгопрудный, пл. Собина, д.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408-45-93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8(495)408-48-14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at_spo@mail.ru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http://gosdat.ru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74" marR="3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28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972916"/>
              </p:ext>
            </p:extLst>
          </p:nvPr>
        </p:nvGraphicFramePr>
        <p:xfrm>
          <a:off x="785611" y="125145"/>
          <a:ext cx="11294771" cy="6584747"/>
        </p:xfrm>
        <a:graphic>
          <a:graphicData uri="http://schemas.openxmlformats.org/drawingml/2006/table">
            <a:tbl>
              <a:tblPr firstRow="1" firstCol="1" bandRow="1"/>
              <a:tblGrid>
                <a:gridCol w="425651"/>
                <a:gridCol w="1651006"/>
                <a:gridCol w="2334625"/>
                <a:gridCol w="1470426"/>
                <a:gridCol w="2283032"/>
                <a:gridCol w="3130031"/>
              </a:tblGrid>
              <a:tr h="82654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«Красногорский колледж»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143400,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Красногорск, ул. Речная, д.7а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562-30-96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demin@krstc.r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http://www.krstc.ru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54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«Мытищинский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141006,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Мытищи, пр-т Олимпийский, д.17    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583-46-20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583-62-21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goummt@mail.ru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http://www.gbou-mmk.ru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54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«Рошальский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140730,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Рошаль, ул. Октябрьской революции, д. 11                  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8-496- 455-90-93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rpet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mo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http://rpet-mo.ru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71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МО«Подмосковный колледж «Энергия»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143335,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Реутов, Юбилейный пр-т, 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8-495-791-23-43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Pk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energy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mail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http://www.energypk.ru/about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парикмахерского искусства;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62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МО «Межрегиональный центр компетенций – Техникум имени С.П. Королёва»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141068, Московская область, г.Королёв, мкр.Текстильщики,  ул.Молодёжная, д.7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(495) 515-41-43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72pu@mail.ru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http://www.tspk-mo.com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77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«Чеховский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142322 Московская область, Чеховский район, с. Новый Быт, д.4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8-496-724-11-41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chmtt@mail.ru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http://чмтт.рф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9" marR="3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90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266309"/>
              </p:ext>
            </p:extLst>
          </p:nvPr>
        </p:nvGraphicFramePr>
        <p:xfrm>
          <a:off x="888643" y="354324"/>
          <a:ext cx="11050072" cy="5853292"/>
        </p:xfrm>
        <a:graphic>
          <a:graphicData uri="http://schemas.openxmlformats.org/drawingml/2006/table">
            <a:tbl>
              <a:tblPr firstRow="1" firstCol="1" bandRow="1"/>
              <a:tblGrid>
                <a:gridCol w="502275"/>
                <a:gridCol w="2345393"/>
                <a:gridCol w="1640769"/>
                <a:gridCol w="1537363"/>
                <a:gridCol w="2242436"/>
                <a:gridCol w="2781836"/>
              </a:tblGrid>
              <a:tr h="225693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«Колледж «Подмосковье»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141500, г.Солнечногорск,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Набережная, д.2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994-04-65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https://klincollege.ru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парикмахерского искусства;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10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«Воскресенский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140200,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Воскресенск, ул. Ленинская д.1а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8-496-443-31-71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cmtot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@yandex.ru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http://восколледж.рф/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13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«Одинцовский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1143000, г. Одинцово, ул. Глазынинская, 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593 29 49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pu_18@mail.ru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y18mo.vcoz.ru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13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«Электростальский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144008, г. Электросталь, ул. Сталеваров,19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8 496 571 89 81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gbpoy-mo-etot@yandex.ru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www.gpu80.ru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27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10556"/>
              </p:ext>
            </p:extLst>
          </p:nvPr>
        </p:nvGraphicFramePr>
        <p:xfrm>
          <a:off x="850006" y="399246"/>
          <a:ext cx="11127345" cy="6001554"/>
        </p:xfrm>
        <a:graphic>
          <a:graphicData uri="http://schemas.openxmlformats.org/drawingml/2006/table">
            <a:tbl>
              <a:tblPr firstRow="1" firstCol="1" bandRow="1"/>
              <a:tblGrid>
                <a:gridCol w="579549"/>
                <a:gridCol w="2288030"/>
                <a:gridCol w="1652245"/>
                <a:gridCol w="1548114"/>
                <a:gridCol w="2213177"/>
                <a:gridCol w="2846230"/>
              </a:tblGrid>
              <a:tr h="224591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«Можайский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143203  Можайский район п. Строитель, д. 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8 496 382 36 03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contact@mmtehnikum.ru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mmtehnikum.ru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искусство;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парикмахерского искусства;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34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«Луховицкий аграрно–промышленный техникум»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140514, Луховицкий район, ПНО  «Пойма, ГПЛ-100»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8496 63 5 71 40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apt-mo@mail.ru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apt.moedu.ru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34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«Жуковский 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140180, г. Жуковский, ул. Жуковского,7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556 92 11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info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zhiet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9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ГАПОУ МО «Губернский колледж»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142214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Московская область,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Серпухов, ул. Фирсова, д. 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8-496-73-9-63-46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губернский-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колледж.рф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396346@mail.ru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парикмахерского искусства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540" y="0"/>
            <a:ext cx="11459459" cy="1159099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Уровень средней зарплаты за последние 12 месяцев: </a:t>
            </a:r>
            <a:r>
              <a:rPr lang="ru-RU" sz="3600" dirty="0" smtClean="0"/>
              <a:t>ПАРИКМАХЕР в </a:t>
            </a:r>
            <a:r>
              <a:rPr lang="ru-RU" sz="3600" dirty="0"/>
              <a:t>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8195" t="19498" r="26673" b="22051"/>
          <a:stretch/>
        </p:blipFill>
        <p:spPr>
          <a:xfrm>
            <a:off x="1791195" y="1751525"/>
            <a:ext cx="9342148" cy="471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769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129</TotalTime>
  <Words>1249</Words>
  <Application>Microsoft Office PowerPoint</Application>
  <PresentationFormat>Широкоэкранный</PresentationFormat>
  <Paragraphs>255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Times New Roman</vt:lpstr>
      <vt:lpstr>Crop</vt:lpstr>
      <vt:lpstr>НАИБОЛЕЕ ВОСТРЕБОВАННая НА РЫНКЕ ТРУДА, НОВая И ПЕРСПЕКТИВНая ПРОФЕССия, ТРЕБУЮЩая СРЕДНЕГО ПРОФЕССИОНАЛЬНОГО ОБРАЗОВАНИЯ  ПАРИКМАХЕР</vt:lpstr>
      <vt:lpstr>Особенности профессии ПАРИКМАХЕР</vt:lpstr>
      <vt:lpstr>Презентация PowerPoint</vt:lpstr>
      <vt:lpstr>Образовательные учреждения осуществляющие подготовку по профессии ПАРИКМАХЕР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Уровень средней зарплаты за последние 12 месяцев: ПАРИКМАХЕР в Московской области</vt:lpstr>
      <vt:lpstr>Распределение вакансии ПАРИКМАХЕР по областям Московской области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НАИБОЛЕЕ ВОСТРЕБОВАННая НА РЫНКЕ ТРУДА, НОВая И ПЕРСПЕКТИВНая ПРОФЕССия, ТРЕБУЮЩая СРЕДНЕГО ПРОФЕССИОНАЛЬНОГО ОБРАЗОВАНИЯ  АВТОМЕХАНИК</dc:title>
  <dc:creator>KondreLLa</dc:creator>
  <cp:lastModifiedBy>KondreLLa</cp:lastModifiedBy>
  <cp:revision>18</cp:revision>
  <dcterms:created xsi:type="dcterms:W3CDTF">2017-11-07T12:48:24Z</dcterms:created>
  <dcterms:modified xsi:type="dcterms:W3CDTF">2017-11-11T17:56:55Z</dcterms:modified>
</cp:coreProperties>
</file>