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78" r:id="rId5"/>
    <p:sldId id="286" r:id="rId6"/>
    <p:sldId id="260" r:id="rId7"/>
    <p:sldId id="29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27" autoAdjust="0"/>
    <p:restoredTop sz="94660"/>
  </p:normalViewPr>
  <p:slideViewPr>
    <p:cSldViewPr>
      <p:cViewPr>
        <p:scale>
          <a:sx n="40" d="100"/>
          <a:sy n="40" d="100"/>
        </p:scale>
        <p:origin x="-2986" y="-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D06C-7BDC-4FF4-99F5-C104D40B57FF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402C-2F05-425A-97A6-F53E15B6C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76381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D06C-7BDC-4FF4-99F5-C104D40B57FF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402C-2F05-425A-97A6-F53E15B6C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21052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D06C-7BDC-4FF4-99F5-C104D40B57FF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402C-2F05-425A-97A6-F53E15B6C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72028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D06C-7BDC-4FF4-99F5-C104D40B57FF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402C-2F05-425A-97A6-F53E15B6C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83047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D06C-7BDC-4FF4-99F5-C104D40B57FF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402C-2F05-425A-97A6-F53E15B6C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37720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D06C-7BDC-4FF4-99F5-C104D40B57FF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402C-2F05-425A-97A6-F53E15B6C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97764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D06C-7BDC-4FF4-99F5-C104D40B57FF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402C-2F05-425A-97A6-F53E15B6C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63429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D06C-7BDC-4FF4-99F5-C104D40B57FF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402C-2F05-425A-97A6-F53E15B6C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3046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D06C-7BDC-4FF4-99F5-C104D40B57FF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402C-2F05-425A-97A6-F53E15B6C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80916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D06C-7BDC-4FF4-99F5-C104D40B57FF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402C-2F05-425A-97A6-F53E15B6C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57560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D06C-7BDC-4FF4-99F5-C104D40B57FF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402C-2F05-425A-97A6-F53E15B6C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47660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2D06C-7BDC-4FF4-99F5-C104D40B57FF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1402C-2F05-425A-97A6-F53E15B6C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7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&#1074;&#1080;&#1076;&#1077;&#1086;&#1080;&#1089;&#1090;&#1241;&#1083;&#1077;&#1082;&#1083;&#1241;&#1088;/&#1051;&#1077;&#1085;&#1080;&#1085;&#1075;&#1088;&#1072;&#1076;%20&#1086;&#1073;&#1086;&#1088;&#1086;&#1085;&#1072;&#1089;&#1099;%20&#1257;&#1095;&#1077;&#1085;.docx" TargetMode="External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12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&#1074;&#1080;&#1076;&#1077;&#1086;&#1080;&#1089;&#1090;&#1241;&#1083;&#1077;&#1082;&#1083;&#1241;&#1088;/&#1042;&#1072;&#1090;&#1072;&#1085;%20&#1089;&#1091;&#1075;&#1099;&#1096;&#1099;%20&#1211;&#1241;&#1084;%20&#1089;&#1091;&#1075;&#1099;&#1096;&#1095;&#1072;&#1085;%20&#1044;&#1072;&#1085;%20&#1086;&#1088;&#1076;&#1077;&#1085;&#1099;.docx" TargetMode="External"/><Relationship Id="rId11" Type="http://schemas.openxmlformats.org/officeDocument/2006/relationships/hyperlink" Target="&#1074;&#1080;&#1076;&#1077;&#1086;&#1080;&#1089;&#1090;&#1241;&#1083;&#1077;&#1082;&#1083;&#1241;&#1088;/&#1240;&#1092;&#1075;&#1072;&#1085;%20&#1089;&#1091;&#1075;&#1099;&#1096;&#1099;%20&#1073;&#1072;&#1090;&#1099;&#1088;&#1083;&#1072;&#1088;&#1099;.docx" TargetMode="External"/><Relationship Id="rId5" Type="http://schemas.openxmlformats.org/officeDocument/2006/relationships/image" Target="../media/image2.jpeg"/><Relationship Id="rId10" Type="http://schemas.openxmlformats.org/officeDocument/2006/relationships/image" Target="../media/image5.png"/><Relationship Id="rId4" Type="http://schemas.openxmlformats.org/officeDocument/2006/relationships/slide" Target="slide2.xml"/><Relationship Id="rId9" Type="http://schemas.openxmlformats.org/officeDocument/2006/relationships/hyperlink" Target="&#1074;&#1080;&#1076;&#1077;&#1086;&#1080;&#1089;&#1090;&#1241;&#1083;&#1077;&#1082;&#1083;&#1241;&#1088;/&#1050;&#1099;&#1079;&#1099;&#1083;%20&#1049;&#1086;&#1083;&#1076;&#1099;&#1079;%20&#1086;&#1088;&#1076;&#1077;&#1085;&#1099;.docx" TargetMode="External"/><Relationship Id="rId1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&#1074;&#1080;&#1076;&#1077;&#1086;&#1080;&#1089;&#1090;&#1241;&#1083;&#1077;&#1082;&#1083;&#1241;&#1088;/&#1057;&#1072;&#1084;&#1080;&#1075;&#1091;&#1083;&#1083;&#1080;&#1085;%20&#1053;&#1072;&#1091;&#1084;&#1080;&#1088;.MOD" TargetMode="External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&#1074;&#1080;&#1076;&#1077;&#1086;&#1080;&#1089;&#1090;&#1241;&#1083;&#1077;&#1082;&#1083;&#1241;&#1088;/&#1064;&#1072;&#1075;&#1077;&#1077;&#1074;%20&#1048;&#1083;&#1093;&#1072;&#1084;&#1091;&#1090;&#1076;&#1080;&#1085;.wmv" TargetMode="External"/><Relationship Id="rId5" Type="http://schemas.openxmlformats.org/officeDocument/2006/relationships/image" Target="../media/image10.jpe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500" y="320675"/>
            <a:ext cx="5616624" cy="29777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75000"/>
              </a:lnSpc>
            </a:pPr>
            <a:r>
              <a:rPr lang="ru-RU" sz="2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</a:t>
            </a:r>
            <a:r>
              <a:rPr lang="ru-RU" sz="1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әтер</a:t>
            </a:r>
            <a:r>
              <a:rPr lang="ru-RU" sz="1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</a:p>
        </p:txBody>
      </p:sp>
      <p:pic>
        <p:nvPicPr>
          <p:cNvPr id="6" name="Picture 2" descr="F:\DCIM\101MSDCF\DSC02744.JPG">
            <a:hlinkClick r:id="rId4" action="ppaction://hlinksldjump" tooltip="Хәтер китабы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BED0C0"/>
              </a:clrFrom>
              <a:clrTo>
                <a:srgbClr val="BED0C0">
                  <a:alpha val="0"/>
                </a:srgbClr>
              </a:clrTo>
            </a:clrChange>
          </a:blip>
          <a:srcRect t="9524" r="41259" b="6349"/>
          <a:stretch/>
        </p:blipFill>
        <p:spPr bwMode="auto">
          <a:xfrm>
            <a:off x="5042233" y="320675"/>
            <a:ext cx="3564164" cy="3828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Танзиля\Desktop\раб стол\орден отечественной войны.png">
            <a:hlinkClick r:id="rId6" action="ppaction://hlinkfile" tooltip="Ватан сугышы ордены кавалерлары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760" y="4825064"/>
            <a:ext cx="1842241" cy="198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hlinkClick r:id="rId6" action="ppaction://hlinkfile" tooltip="Дан ордены кавалерлары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8761"/>
            <a:ext cx="3325958" cy="232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4" descr="http://boevye-nagrady.ru/wp-content/uploads/2016/04/%D0%9E%D1%80%D0%B4%D0%B5%D0%BD-%D0%9A%D1%80%D0%B0%D1%81%D0%BD%D0%BE%D0%B9-%D0%97%D0%B2%D0%B5%D0%B7%D0%B4%D1%8B-%D1%84%D0%BE%D1%82%D0%B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7" descr="http://mmg2047.ucoz.ru/_nw/1/52878797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>
            <a:hlinkClick r:id="rId9" action="ppaction://hlinkfile" tooltip="Кызыл Йолдыз ордены кавалерлары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995" y="5058040"/>
            <a:ext cx="1834615" cy="175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http://rsva.ru/baocontents/images/compact/160001184_image.jpg">
            <a:hlinkClick r:id="rId11" action="ppaction://hlinkfile" tooltip="Әфган сугышы батырлары"/>
          </p:cNvPr>
          <p:cNvPicPr/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3197"/>
          <a:stretch/>
        </p:blipFill>
        <p:spPr bwMode="auto">
          <a:xfrm>
            <a:off x="7813064" y="4580348"/>
            <a:ext cx="1330936" cy="22776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://fotos.miarroba.es/fotos/2/2/221e7d45.jpg">
            <a:hlinkClick r:id="rId13" action="ppaction://hlinkfile" tooltip="Ленинград оборонасында катнашучылар"/>
          </p:cNvPr>
          <p:cNvPicPr/>
          <p:nvPr/>
        </p:nvPicPr>
        <p:blipFill rotWithShape="1"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85"/>
          <a:stretch/>
        </p:blipFill>
        <p:spPr bwMode="auto">
          <a:xfrm>
            <a:off x="6660232" y="4742855"/>
            <a:ext cx="1129992" cy="19864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4028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038438"/>
              </p:ext>
            </p:extLst>
          </p:nvPr>
        </p:nvGraphicFramePr>
        <p:xfrm>
          <a:off x="390363" y="188168"/>
          <a:ext cx="8363274" cy="6553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93879"/>
                <a:gridCol w="1393879"/>
                <a:gridCol w="1393879"/>
                <a:gridCol w="1393879"/>
                <a:gridCol w="1393879"/>
                <a:gridCol w="1393879"/>
              </a:tblGrid>
              <a:tr h="985888">
                <a:tc>
                  <a:txBody>
                    <a:bodyPr/>
                    <a:lstStyle/>
                    <a:p>
                      <a:pPr algn="ctr"/>
                      <a:r>
                        <a:rPr lang="tt-RU" sz="8000" b="1" u="none" dirty="0" smtClean="0">
                          <a:hlinkClick r:id="rId4" action="ppaction://hlinksldjump"/>
                        </a:rPr>
                        <a:t>А</a:t>
                      </a:r>
                      <a:endParaRPr lang="ru-RU" sz="8000" b="1" u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8000" b="1" u="none" dirty="0" smtClean="0">
                          <a:hlinkClick r:id="" action="ppaction://noaction"/>
                        </a:rPr>
                        <a:t>Д</a:t>
                      </a:r>
                      <a:endParaRPr lang="ru-RU" sz="8000" b="1" u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8000" b="1" u="none" dirty="0" smtClean="0">
                          <a:hlinkClick r:id="" action="ppaction://noaction"/>
                        </a:rPr>
                        <a:t>К</a:t>
                      </a:r>
                      <a:endParaRPr lang="ru-RU" sz="8000" b="1" u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8000" b="1" u="none" dirty="0" smtClean="0">
                          <a:hlinkClick r:id="" action="ppaction://noaction"/>
                        </a:rPr>
                        <a:t>П</a:t>
                      </a:r>
                      <a:endParaRPr lang="ru-RU" sz="8000" b="1" u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8000" b="1" u="none" dirty="0" smtClean="0">
                          <a:hlinkClick r:id="" action="ppaction://noaction"/>
                        </a:rPr>
                        <a:t>Ү</a:t>
                      </a:r>
                      <a:endParaRPr lang="ru-RU" sz="8000" b="1" u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8000" b="1" u="none" dirty="0" smtClean="0">
                          <a:solidFill>
                            <a:srgbClr val="FF0000"/>
                          </a:solidFill>
                          <a:hlinkClick r:id="rId5" action="ppaction://hlinksldjump"/>
                        </a:rPr>
                        <a:t>Ш</a:t>
                      </a:r>
                      <a:endParaRPr lang="ru-RU" sz="8000" b="1" u="none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</a:tr>
              <a:tr h="985888">
                <a:tc>
                  <a:txBody>
                    <a:bodyPr/>
                    <a:lstStyle/>
                    <a:p>
                      <a:pPr algn="ctr"/>
                      <a:r>
                        <a:rPr lang="tt-RU" sz="8000" b="1" u="none" dirty="0" smtClean="0">
                          <a:hlinkClick r:id="rId6" action="ppaction://hlinksldjump"/>
                        </a:rPr>
                        <a:t>Ә</a:t>
                      </a:r>
                      <a:endParaRPr lang="ru-RU" sz="8000" b="1" u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8000" b="1" u="none" dirty="0" smtClean="0">
                          <a:hlinkClick r:id="rId6" action="ppaction://hlinksldjump"/>
                        </a:rPr>
                        <a:t>Е</a:t>
                      </a:r>
                      <a:endParaRPr lang="ru-RU" sz="8000" b="1" u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8000" b="1" u="none" dirty="0" smtClean="0">
                          <a:hlinkClick r:id="rId7" action="ppaction://hlinksldjump"/>
                        </a:rPr>
                        <a:t>Л</a:t>
                      </a:r>
                      <a:endParaRPr lang="ru-RU" sz="8000" b="1" u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8000" b="1" u="none" dirty="0" smtClean="0">
                          <a:hlinkClick r:id="" action="ppaction://noaction"/>
                        </a:rPr>
                        <a:t>Р</a:t>
                      </a:r>
                      <a:endParaRPr lang="ru-RU" sz="8000" b="1" u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8000" b="1" u="none" dirty="0" smtClean="0">
                          <a:hlinkClick r:id="" action="ppaction://noaction"/>
                        </a:rPr>
                        <a:t>Ф</a:t>
                      </a:r>
                      <a:endParaRPr lang="ru-RU" sz="8000" b="1" u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8000" b="1" u="none" dirty="0" smtClean="0">
                          <a:hlinkClick r:id="" action="ppaction://noaction"/>
                        </a:rPr>
                        <a:t>Ы</a:t>
                      </a:r>
                      <a:endParaRPr lang="ru-RU" sz="8000" b="1" u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</a:tr>
              <a:tr h="985888">
                <a:tc>
                  <a:txBody>
                    <a:bodyPr/>
                    <a:lstStyle/>
                    <a:p>
                      <a:pPr algn="ctr"/>
                      <a:r>
                        <a:rPr lang="tt-RU" sz="8000" b="1" u="none" dirty="0" smtClean="0">
                          <a:hlinkClick r:id="rId5" action="ppaction://hlinksldjump"/>
                        </a:rPr>
                        <a:t>Б</a:t>
                      </a:r>
                      <a:endParaRPr lang="ru-RU" sz="8000" b="1" u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8000" b="1" u="none" dirty="0" smtClean="0">
                          <a:hlinkClick r:id="rId5" action="ppaction://hlinksldjump"/>
                        </a:rPr>
                        <a:t>Җ</a:t>
                      </a:r>
                      <a:endParaRPr lang="ru-RU" sz="8000" b="1" u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8000" b="1" u="none" dirty="0" smtClean="0">
                          <a:hlinkClick r:id="rId4" action="ppaction://hlinksldjump"/>
                        </a:rPr>
                        <a:t>М</a:t>
                      </a:r>
                      <a:endParaRPr lang="ru-RU" sz="8000" b="1" u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8000" b="1" u="none" dirty="0" smtClean="0">
                          <a:hlinkClick r:id="rId6" action="ppaction://hlinksldjump"/>
                        </a:rPr>
                        <a:t>С</a:t>
                      </a:r>
                      <a:endParaRPr lang="ru-RU" sz="8000" b="1" u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8000" b="1" u="none" dirty="0" smtClean="0">
                          <a:hlinkClick r:id="" action="ppaction://noaction"/>
                        </a:rPr>
                        <a:t>Х</a:t>
                      </a:r>
                      <a:endParaRPr lang="ru-RU" sz="8000" b="1" u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8000" b="1" u="none" dirty="0" smtClean="0">
                          <a:hlinkClick r:id="" action="ppaction://noaction"/>
                        </a:rPr>
                        <a:t>Э</a:t>
                      </a:r>
                      <a:endParaRPr lang="ru-RU" sz="8000" b="1" u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</a:tr>
              <a:tr h="683488">
                <a:tc>
                  <a:txBody>
                    <a:bodyPr/>
                    <a:lstStyle/>
                    <a:p>
                      <a:pPr algn="ctr"/>
                      <a:r>
                        <a:rPr lang="tt-RU" sz="8000" b="1" u="none" dirty="0" smtClean="0">
                          <a:hlinkClick r:id="rId7" action="ppaction://hlinksldjump"/>
                        </a:rPr>
                        <a:t>В</a:t>
                      </a:r>
                      <a:endParaRPr lang="ru-RU" sz="8000" b="1" u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8000" b="1" u="none" dirty="0" smtClean="0">
                          <a:hlinkClick r:id="" action="ppaction://noaction"/>
                        </a:rPr>
                        <a:t>З</a:t>
                      </a:r>
                      <a:endParaRPr lang="ru-RU" sz="8000" b="1" u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8000" b="1" u="none" dirty="0" smtClean="0">
                          <a:hlinkClick r:id="" action="ppaction://noaction"/>
                        </a:rPr>
                        <a:t>Н</a:t>
                      </a:r>
                      <a:endParaRPr lang="ru-RU" sz="8000" b="1" u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8000" b="1" u="none" dirty="0" smtClean="0">
                          <a:hlinkClick r:id="" action="ppaction://noaction"/>
                        </a:rPr>
                        <a:t>Т</a:t>
                      </a:r>
                      <a:endParaRPr lang="ru-RU" sz="8000" b="1" u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8000" b="1" u="none" dirty="0" smtClean="0">
                          <a:hlinkClick r:id="" action="ppaction://noaction"/>
                        </a:rPr>
                        <a:t>Һ</a:t>
                      </a:r>
                      <a:endParaRPr lang="ru-RU" sz="8000" b="1" u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8000" b="1" u="none" dirty="0" smtClean="0">
                          <a:hlinkClick r:id="" action="ppaction://noaction"/>
                        </a:rPr>
                        <a:t>Ю</a:t>
                      </a:r>
                      <a:endParaRPr lang="tt-RU" sz="8000" b="1" u="none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</a:tr>
              <a:tr h="985888">
                <a:tc>
                  <a:txBody>
                    <a:bodyPr/>
                    <a:lstStyle/>
                    <a:p>
                      <a:pPr algn="ctr"/>
                      <a:r>
                        <a:rPr lang="tt-RU" sz="8000" b="1" u="none" dirty="0" smtClean="0">
                          <a:hlinkClick r:id="rId5" action="ppaction://hlinksldjump"/>
                        </a:rPr>
                        <a:t>Г</a:t>
                      </a:r>
                      <a:endParaRPr lang="ru-RU" sz="8000" b="1" u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8000" b="1" u="none" dirty="0" smtClean="0">
                          <a:hlinkClick r:id="" action="ppaction://noaction"/>
                        </a:rPr>
                        <a:t>И</a:t>
                      </a:r>
                      <a:endParaRPr lang="ru-RU" sz="8000" b="1" u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8000" b="1" u="none" dirty="0" smtClean="0">
                          <a:hlinkClick r:id="" action="ppaction://noaction"/>
                        </a:rPr>
                        <a:t>О</a:t>
                      </a:r>
                      <a:endParaRPr lang="ru-RU" sz="8000" b="1" u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8000" b="1" u="none" dirty="0" smtClean="0">
                          <a:hlinkClick r:id="" action="ppaction://noaction"/>
                        </a:rPr>
                        <a:t>У</a:t>
                      </a:r>
                      <a:endParaRPr lang="ru-RU" sz="8000" b="1" u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8000" b="1" u="none" dirty="0" smtClean="0">
                          <a:hlinkClick r:id="" action="ppaction://noaction"/>
                        </a:rPr>
                        <a:t>Ч</a:t>
                      </a:r>
                      <a:endParaRPr lang="ru-RU" sz="8000" b="1" u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8000" b="1" u="none" dirty="0" smtClean="0">
                          <a:hlinkClick r:id="" action="ppaction://noaction"/>
                        </a:rPr>
                        <a:t>Я</a:t>
                      </a:r>
                      <a:endParaRPr lang="ru-RU" sz="8000" b="1" u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24328" y="332656"/>
            <a:ext cx="1008112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2924944"/>
            <a:ext cx="1008112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2924944"/>
            <a:ext cx="1008112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171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794059"/>
              </p:ext>
            </p:extLst>
          </p:nvPr>
        </p:nvGraphicFramePr>
        <p:xfrm>
          <a:off x="457200" y="188640"/>
          <a:ext cx="8229600" cy="5486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30424"/>
                <a:gridCol w="7499176"/>
              </a:tblGrid>
              <a:tr h="370840">
                <a:tc>
                  <a:txBody>
                    <a:bodyPr/>
                    <a:lstStyle/>
                    <a:p>
                      <a:r>
                        <a:rPr lang="tt-RU" sz="2400" dirty="0" smtClean="0"/>
                        <a:t>№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400" dirty="0" smtClean="0"/>
                        <a:t>Фамилия, исем, атасының исеме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sz="2400" dirty="0" smtClean="0"/>
                        <a:t>1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400" u="sng" dirty="0" smtClean="0">
                          <a:solidFill>
                            <a:srgbClr val="0033CC"/>
                          </a:solidFill>
                        </a:rPr>
                        <a:t>Максутов Минемулла Максут улы</a:t>
                      </a:r>
                      <a:endParaRPr lang="ru-RU" sz="2400" u="sng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sz="2400" dirty="0" smtClean="0"/>
                        <a:t>2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400" u="sng" dirty="0" smtClean="0">
                          <a:solidFill>
                            <a:srgbClr val="0033CC"/>
                          </a:solidFill>
                        </a:rPr>
                        <a:t>Максудов Мөхлисулла Максуд улы</a:t>
                      </a:r>
                      <a:endParaRPr lang="ru-RU" sz="2400" u="sng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sz="2400" dirty="0" smtClean="0"/>
                        <a:t>3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400" u="sng" dirty="0" smtClean="0">
                          <a:solidFill>
                            <a:srgbClr val="0033CC"/>
                          </a:solidFill>
                        </a:rPr>
                        <a:t>Мәннәнов Гариф Габделмәннән улы</a:t>
                      </a:r>
                      <a:endParaRPr lang="ru-RU" sz="2400" u="sng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sz="2400" dirty="0" smtClean="0"/>
                        <a:t>4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400" u="sng" dirty="0" smtClean="0">
                          <a:solidFill>
                            <a:srgbClr val="0033CC"/>
                          </a:solidFill>
                        </a:rPr>
                        <a:t>Мәннәнов Кәрим Мәннән улы</a:t>
                      </a:r>
                      <a:endParaRPr lang="ru-RU" sz="2400" u="sng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sz="2400" dirty="0" smtClean="0"/>
                        <a:t>5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400" u="sng" dirty="0" smtClean="0">
                          <a:solidFill>
                            <a:srgbClr val="0033CC"/>
                          </a:solidFill>
                        </a:rPr>
                        <a:t>Мәннәнов Гаяз Кәрим улы</a:t>
                      </a:r>
                      <a:endParaRPr lang="ru-RU" sz="2400" u="sng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sz="2400" dirty="0" smtClean="0"/>
                        <a:t>6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400" u="sng" dirty="0" smtClean="0">
                          <a:solidFill>
                            <a:srgbClr val="0033CC"/>
                          </a:solidFill>
                        </a:rPr>
                        <a:t>Мәннәнов Латыйп Габделмәннән улы</a:t>
                      </a:r>
                      <a:endParaRPr lang="ru-RU" sz="2400" u="sng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sz="2400" dirty="0" smtClean="0"/>
                        <a:t>7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400" u="sng" dirty="0" smtClean="0">
                          <a:solidFill>
                            <a:srgbClr val="0033CC"/>
                          </a:solidFill>
                        </a:rPr>
                        <a:t>Мәҗитов Ваһап</a:t>
                      </a:r>
                      <a:r>
                        <a:rPr lang="tt-RU" sz="2400" u="sng" baseline="0" dirty="0" smtClean="0">
                          <a:solidFill>
                            <a:srgbClr val="0033CC"/>
                          </a:solidFill>
                        </a:rPr>
                        <a:t> Мәҗит улы</a:t>
                      </a:r>
                      <a:endParaRPr lang="ru-RU" sz="2400" u="sng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sz="2400" dirty="0" smtClean="0"/>
                        <a:t>8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400" u="sng" dirty="0" smtClean="0">
                          <a:solidFill>
                            <a:srgbClr val="0033CC"/>
                          </a:solidFill>
                        </a:rPr>
                        <a:t>Мирзагаянов Әнвәр Мирзагаян улы</a:t>
                      </a:r>
                      <a:endParaRPr lang="ru-RU" sz="2400" u="sng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sz="2400" dirty="0" smtClean="0"/>
                        <a:t>9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400" dirty="0" smtClean="0">
                          <a:solidFill>
                            <a:srgbClr val="0033CC"/>
                          </a:solidFill>
                          <a:hlinkClick r:id="" action="ppaction://noaction"/>
                        </a:rPr>
                        <a:t>Моратов Габделхәй Шәрип улы</a:t>
                      </a:r>
                      <a:endParaRPr lang="ru-RU" sz="24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sz="2400" dirty="0" smtClean="0"/>
                        <a:t>10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400" u="sng" dirty="0" smtClean="0">
                          <a:solidFill>
                            <a:srgbClr val="0033CC"/>
                          </a:solidFill>
                          <a:hlinkClick r:id="" action="ppaction://noaction"/>
                        </a:rPr>
                        <a:t>Мөбәрәкшин</a:t>
                      </a:r>
                      <a:r>
                        <a:rPr lang="tt-RU" sz="2400" u="sng" baseline="0" dirty="0" smtClean="0">
                          <a:solidFill>
                            <a:srgbClr val="0033CC"/>
                          </a:solidFill>
                          <a:hlinkClick r:id="" action="ppaction://noaction"/>
                        </a:rPr>
                        <a:t> Җиһанша Мөбәрәкша улы</a:t>
                      </a:r>
                      <a:endParaRPr lang="ru-RU" sz="2400" u="sng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sz="2400" dirty="0" smtClean="0"/>
                        <a:t>11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300192" y="4385307"/>
            <a:ext cx="2232248" cy="3102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75000"/>
              </a:lnSpc>
            </a:pPr>
            <a:r>
              <a:rPr lang="ru-RU" sz="2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endParaRPr lang="ru-RU" sz="13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трелка влево 7">
            <a:hlinkClick r:id="rId4" action="ppaction://hlinksldjump"/>
          </p:cNvPr>
          <p:cNvSpPr/>
          <p:nvPr/>
        </p:nvSpPr>
        <p:spPr>
          <a:xfrm>
            <a:off x="467544" y="6142992"/>
            <a:ext cx="1296144" cy="476672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1400" dirty="0" smtClean="0"/>
              <a:t>алфавит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28840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187781"/>
              </p:ext>
            </p:extLst>
          </p:nvPr>
        </p:nvGraphicFramePr>
        <p:xfrm>
          <a:off x="457200" y="322312"/>
          <a:ext cx="8003232" cy="4480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86408"/>
                <a:gridCol w="7416824"/>
              </a:tblGrid>
              <a:tr h="370840">
                <a:tc>
                  <a:txBody>
                    <a:bodyPr/>
                    <a:lstStyle/>
                    <a:p>
                      <a:r>
                        <a:rPr lang="tt-RU" sz="2400" dirty="0" smtClean="0"/>
                        <a:t>№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400" dirty="0" smtClean="0"/>
                        <a:t>Фамилия, исем, атасының исеме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400" u="sng" dirty="0" smtClean="0">
                          <a:solidFill>
                            <a:srgbClr val="0033CC"/>
                          </a:solidFill>
                        </a:rPr>
                        <a:t>Сабиров Сөләйман  Сабир улы</a:t>
                      </a:r>
                      <a:endParaRPr lang="ru-RU" sz="2400" u="sng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400" u="sng" dirty="0" smtClean="0">
                          <a:solidFill>
                            <a:srgbClr val="0033CC"/>
                          </a:solidFill>
                        </a:rPr>
                        <a:t>Сабирҗанов Хәкимҗан Сабир улы</a:t>
                      </a:r>
                      <a:endParaRPr lang="ru-RU" sz="2400" u="sng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400" u="sng" dirty="0" smtClean="0">
                          <a:solidFill>
                            <a:srgbClr val="0033CC"/>
                          </a:solidFill>
                        </a:rPr>
                        <a:t>Сәгыйдуллин Габдрахман Сәгыйдулла улы</a:t>
                      </a:r>
                      <a:endParaRPr lang="ru-RU" sz="2400" u="sng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400" u="sng" dirty="0" smtClean="0">
                          <a:solidFill>
                            <a:srgbClr val="0033CC"/>
                          </a:solidFill>
                        </a:rPr>
                        <a:t>Саматов Габделхәй Самат улы</a:t>
                      </a:r>
                      <a:endParaRPr lang="ru-RU" sz="2400" u="sng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sz="2400" dirty="0" smtClean="0"/>
                        <a:t>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400" u="sng" dirty="0" smtClean="0">
                          <a:solidFill>
                            <a:srgbClr val="0070C0"/>
                          </a:solidFill>
                          <a:hlinkClick r:id="" action="ppaction://noaction"/>
                        </a:rPr>
                        <a:t>Саттаров Габделбәр Саттар улы</a:t>
                      </a:r>
                      <a:endParaRPr lang="ru-RU" sz="2400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sz="2400" dirty="0" smtClean="0"/>
                        <a:t>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2400" u="sng" dirty="0" smtClean="0">
                          <a:solidFill>
                            <a:srgbClr val="0033CC"/>
                          </a:solidFill>
                          <a:hlinkClick r:id="rId4" action="ppaction://hlinksldjump"/>
                        </a:rPr>
                        <a:t>Саттаров Абдулла Саттар улы</a:t>
                      </a:r>
                      <a:endParaRPr lang="ru-RU" sz="2400" u="sng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sz="2400" dirty="0" smtClean="0"/>
                        <a:t>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sng" dirty="0" err="1" smtClean="0">
                          <a:solidFill>
                            <a:srgbClr val="0070C0"/>
                          </a:solidFill>
                          <a:hlinkClick r:id="rId5" action="ppaction://hlinksldjump"/>
                        </a:rPr>
                        <a:t>Сәмигуллин</a:t>
                      </a:r>
                      <a:r>
                        <a:rPr lang="ru-RU" sz="2400" u="sng" dirty="0" smtClean="0">
                          <a:solidFill>
                            <a:srgbClr val="0070C0"/>
                          </a:solidFill>
                          <a:hlinkClick r:id="rId5" action="ppaction://hlinksldjump"/>
                        </a:rPr>
                        <a:t> </a:t>
                      </a:r>
                      <a:r>
                        <a:rPr lang="ru-RU" sz="2400" u="sng" dirty="0" err="1" smtClean="0">
                          <a:solidFill>
                            <a:srgbClr val="0070C0"/>
                          </a:solidFill>
                          <a:hlinkClick r:id="rId5" action="ppaction://hlinksldjump"/>
                        </a:rPr>
                        <a:t>Наумир</a:t>
                      </a:r>
                      <a:r>
                        <a:rPr lang="ru-RU" sz="2400" u="sng" dirty="0" smtClean="0">
                          <a:solidFill>
                            <a:srgbClr val="0070C0"/>
                          </a:solidFill>
                          <a:hlinkClick r:id="rId5" action="ppaction://hlinksldjump"/>
                        </a:rPr>
                        <a:t> Абдулла </a:t>
                      </a:r>
                      <a:r>
                        <a:rPr lang="ru-RU" sz="2400" u="sng" dirty="0" err="1" smtClean="0">
                          <a:solidFill>
                            <a:srgbClr val="0070C0"/>
                          </a:solidFill>
                          <a:hlinkClick r:id="rId5" action="ppaction://hlinksldjump"/>
                        </a:rPr>
                        <a:t>улы</a:t>
                      </a:r>
                      <a:endParaRPr lang="ru-RU" sz="2400" u="sng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sz="2400" dirty="0" smtClean="0"/>
                        <a:t>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2400" u="sng" dirty="0" smtClean="0">
                          <a:solidFill>
                            <a:srgbClr val="0033CC"/>
                          </a:solidFill>
                        </a:rPr>
                        <a:t>Сафиуллин Зиннәтулла Хәкимулла улы</a:t>
                      </a:r>
                      <a:endParaRPr lang="ru-RU" sz="2400" u="sng" dirty="0" smtClean="0">
                        <a:solidFill>
                          <a:srgbClr val="0033CC"/>
                        </a:solidFill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911752" y="4385307"/>
            <a:ext cx="2232248" cy="3102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75000"/>
              </a:lnSpc>
            </a:pPr>
            <a:r>
              <a:rPr lang="ru-RU" sz="2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sz="13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трелка влево 7">
            <a:hlinkClick r:id="rId6" action="ppaction://hlinksldjump"/>
          </p:cNvPr>
          <p:cNvSpPr/>
          <p:nvPr/>
        </p:nvSpPr>
        <p:spPr>
          <a:xfrm>
            <a:off x="467544" y="6142992"/>
            <a:ext cx="1296144" cy="476672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1400" dirty="0" smtClean="0"/>
              <a:t>алфавит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28840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7808385"/>
              </p:ext>
            </p:extLst>
          </p:nvPr>
        </p:nvGraphicFramePr>
        <p:xfrm>
          <a:off x="457200" y="188640"/>
          <a:ext cx="8229600" cy="59822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30424"/>
                <a:gridCol w="7499176"/>
              </a:tblGrid>
              <a:tr h="398814">
                <a:tc>
                  <a:txBody>
                    <a:bodyPr/>
                    <a:lstStyle/>
                    <a:p>
                      <a:r>
                        <a:rPr lang="tt-RU" sz="2000" dirty="0" smtClean="0"/>
                        <a:t>№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000" dirty="0" smtClean="0"/>
                        <a:t>Фамилия, исем, атасының исеме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98814">
                <a:tc>
                  <a:txBody>
                    <a:bodyPr/>
                    <a:lstStyle/>
                    <a:p>
                      <a:r>
                        <a:rPr lang="tt-RU" sz="2000" dirty="0" smtClean="0"/>
                        <a:t>1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000" u="sng" dirty="0" smtClean="0">
                          <a:solidFill>
                            <a:srgbClr val="0033CC"/>
                          </a:solidFill>
                        </a:rPr>
                        <a:t>Шакирҗанов Усман Шакирҗан улы</a:t>
                      </a:r>
                      <a:endParaRPr lang="ru-RU" sz="2000" u="sng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98814">
                <a:tc>
                  <a:txBody>
                    <a:bodyPr/>
                    <a:lstStyle/>
                    <a:p>
                      <a:r>
                        <a:rPr lang="tt-RU" sz="2000" dirty="0" smtClean="0"/>
                        <a:t>2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000" u="sng" dirty="0" smtClean="0">
                          <a:solidFill>
                            <a:srgbClr val="0033CC"/>
                          </a:solidFill>
                          <a:hlinkClick r:id="" action="ppaction://noaction"/>
                        </a:rPr>
                        <a:t>Шакирҗанов Минегали Шакирҗан улы</a:t>
                      </a:r>
                      <a:endParaRPr lang="ru-RU" sz="2000" u="sng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98814">
                <a:tc>
                  <a:txBody>
                    <a:bodyPr/>
                    <a:lstStyle/>
                    <a:p>
                      <a:r>
                        <a:rPr lang="tt-RU" sz="2000" dirty="0" smtClean="0"/>
                        <a:t>3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000" u="sng" dirty="0" smtClean="0">
                          <a:solidFill>
                            <a:srgbClr val="0033CC"/>
                          </a:solidFill>
                        </a:rPr>
                        <a:t>Шакиров Фәләхетдин Шакир улы</a:t>
                      </a:r>
                      <a:endParaRPr lang="ru-RU" sz="2000" u="sng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98814">
                <a:tc>
                  <a:txBody>
                    <a:bodyPr/>
                    <a:lstStyle/>
                    <a:p>
                      <a:r>
                        <a:rPr lang="tt-RU" sz="2000" dirty="0" smtClean="0"/>
                        <a:t>4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000" u="sng" dirty="0" smtClean="0">
                          <a:solidFill>
                            <a:srgbClr val="0033CC"/>
                          </a:solidFill>
                        </a:rPr>
                        <a:t>Шаһиев Хәбибрахман Габдрахман улы</a:t>
                      </a:r>
                      <a:endParaRPr lang="ru-RU" sz="2000" u="sng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98814">
                <a:tc>
                  <a:txBody>
                    <a:bodyPr/>
                    <a:lstStyle/>
                    <a:p>
                      <a:r>
                        <a:rPr lang="tt-RU" sz="2000" dirty="0" smtClean="0"/>
                        <a:t>5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000" u="sng" dirty="0" smtClean="0">
                          <a:solidFill>
                            <a:srgbClr val="0033CC"/>
                          </a:solidFill>
                        </a:rPr>
                        <a:t>Шаһиев Хәбибрахман Шаһи улы</a:t>
                      </a:r>
                      <a:endParaRPr lang="ru-RU" sz="2000" u="sng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98814">
                <a:tc>
                  <a:txBody>
                    <a:bodyPr/>
                    <a:lstStyle/>
                    <a:p>
                      <a:r>
                        <a:rPr lang="tt-RU" sz="2000" dirty="0" smtClean="0"/>
                        <a:t>6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000" u="sng" dirty="0" smtClean="0">
                          <a:solidFill>
                            <a:srgbClr val="0033CC"/>
                          </a:solidFill>
                          <a:hlinkClick r:id="rId4" action="ppaction://hlinksldjump"/>
                        </a:rPr>
                        <a:t>Шаһиев Илһаметдин Хәйретдин улы</a:t>
                      </a:r>
                      <a:endParaRPr lang="ru-RU" sz="2000" u="sng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98814">
                <a:tc>
                  <a:txBody>
                    <a:bodyPr/>
                    <a:lstStyle/>
                    <a:p>
                      <a:r>
                        <a:rPr lang="tt-RU" sz="2000" dirty="0" smtClean="0"/>
                        <a:t>7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000" u="sng" dirty="0" smtClean="0">
                          <a:solidFill>
                            <a:srgbClr val="0033CC"/>
                          </a:solidFill>
                        </a:rPr>
                        <a:t>Шәрипов Минемулла Шәрип улы</a:t>
                      </a:r>
                      <a:endParaRPr lang="ru-RU" sz="2000" u="sng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98814">
                <a:tc>
                  <a:txBody>
                    <a:bodyPr/>
                    <a:lstStyle/>
                    <a:p>
                      <a:r>
                        <a:rPr lang="tt-RU" sz="2000" dirty="0" smtClean="0"/>
                        <a:t>8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000" u="sng" dirty="0" smtClean="0">
                          <a:solidFill>
                            <a:srgbClr val="0033CC"/>
                          </a:solidFill>
                        </a:rPr>
                        <a:t>Шәфигуллин Хәлиулла Мотыйгулла улы</a:t>
                      </a:r>
                      <a:endParaRPr lang="ru-RU" sz="2000" u="sng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98814">
                <a:tc>
                  <a:txBody>
                    <a:bodyPr/>
                    <a:lstStyle/>
                    <a:p>
                      <a:r>
                        <a:rPr lang="tt-RU" sz="2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000" u="sng" dirty="0" smtClean="0">
                          <a:solidFill>
                            <a:srgbClr val="0033CC"/>
                          </a:solidFill>
                        </a:rPr>
                        <a:t>Шәйхиев Гәрәй Шәйхи улы</a:t>
                      </a:r>
                      <a:endParaRPr lang="ru-RU" sz="2000" u="sng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98814">
                <a:tc>
                  <a:txBody>
                    <a:bodyPr/>
                    <a:lstStyle/>
                    <a:p>
                      <a:r>
                        <a:rPr lang="tt-RU" sz="2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000" u="sng" dirty="0" smtClean="0">
                          <a:solidFill>
                            <a:srgbClr val="0033CC"/>
                          </a:solidFill>
                        </a:rPr>
                        <a:t>Шәмсетдинов  Гарәфетдин Хисаметдин улы</a:t>
                      </a:r>
                      <a:endParaRPr lang="ru-RU" sz="2000" u="sng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98814">
                <a:tc>
                  <a:txBody>
                    <a:bodyPr/>
                    <a:lstStyle/>
                    <a:p>
                      <a:r>
                        <a:rPr lang="tt-RU" sz="20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000" u="sng" dirty="0" smtClean="0">
                          <a:solidFill>
                            <a:srgbClr val="0033CC"/>
                          </a:solidFill>
                        </a:rPr>
                        <a:t>Шәмсетдинов Борһан Шәмсетдин улы</a:t>
                      </a:r>
                      <a:endParaRPr lang="ru-RU" sz="2000" u="sng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98814">
                <a:tc>
                  <a:txBody>
                    <a:bodyPr/>
                    <a:lstStyle/>
                    <a:p>
                      <a:r>
                        <a:rPr lang="tt-RU" sz="2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000" u="sng" dirty="0" smtClean="0">
                          <a:solidFill>
                            <a:srgbClr val="0033CC"/>
                          </a:solidFill>
                        </a:rPr>
                        <a:t>Шәрипов Әхмәдулла Шәрип улы</a:t>
                      </a:r>
                      <a:endParaRPr lang="ru-RU" sz="2000" u="sng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98814">
                <a:tc>
                  <a:txBody>
                    <a:bodyPr/>
                    <a:lstStyle/>
                    <a:p>
                      <a:r>
                        <a:rPr lang="tt-RU" sz="20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000" u="sng" dirty="0" smtClean="0">
                          <a:solidFill>
                            <a:srgbClr val="0033CC"/>
                          </a:solidFill>
                        </a:rPr>
                        <a:t>Шәрипов Хаҗип Зариф улы</a:t>
                      </a:r>
                      <a:endParaRPr lang="ru-RU" sz="2000" u="sng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98814">
                <a:tc>
                  <a:txBody>
                    <a:bodyPr/>
                    <a:lstStyle/>
                    <a:p>
                      <a:r>
                        <a:rPr lang="tt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000" u="sng" dirty="0" smtClean="0">
                          <a:solidFill>
                            <a:srgbClr val="0033CC"/>
                          </a:solidFill>
                        </a:rPr>
                        <a:t>Шәхмәтов Хәмәт Шәяхмәт улы</a:t>
                      </a:r>
                      <a:endParaRPr lang="ru-RU" sz="2000" u="sng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588224" y="4293096"/>
            <a:ext cx="2232248" cy="3102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75000"/>
              </a:lnSpc>
            </a:pPr>
            <a:r>
              <a:rPr lang="ru-RU" sz="2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  <a:endParaRPr lang="ru-RU" sz="13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трелка влево 7">
            <a:hlinkClick r:id="rId5" action="ppaction://hlinksldjump"/>
          </p:cNvPr>
          <p:cNvSpPr/>
          <p:nvPr/>
        </p:nvSpPr>
        <p:spPr>
          <a:xfrm>
            <a:off x="467544" y="6264696"/>
            <a:ext cx="1296144" cy="476672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1400" dirty="0" smtClean="0"/>
              <a:t>алфавит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702989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"/>
            <a:ext cx="9144000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t-RU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Сәмигуллин Наумир Абдулла улы</a:t>
            </a:r>
            <a:endParaRPr lang="ru-RU" sz="28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737327"/>
              </p:ext>
            </p:extLst>
          </p:nvPr>
        </p:nvGraphicFramePr>
        <p:xfrm>
          <a:off x="251520" y="2636912"/>
          <a:ext cx="8819514" cy="39522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66342"/>
                <a:gridCol w="5953172"/>
              </a:tblGrid>
              <a:tr h="370840">
                <a:tc>
                  <a:txBody>
                    <a:bodyPr/>
                    <a:lstStyle/>
                    <a:p>
                      <a:r>
                        <a:rPr lang="tt-RU" b="1" dirty="0" smtClean="0">
                          <a:solidFill>
                            <a:srgbClr val="002060"/>
                          </a:solidFill>
                        </a:rPr>
                        <a:t>Туган елы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1925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b="1" dirty="0" smtClean="0">
                          <a:solidFill>
                            <a:srgbClr val="002060"/>
                          </a:solidFill>
                        </a:rPr>
                        <a:t>Сугышка кадәр вазифасы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Казан Елга техникумының суднолар йөртү бүлегендә укый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b="1" dirty="0" smtClean="0">
                          <a:solidFill>
                            <a:srgbClr val="002060"/>
                          </a:solidFill>
                        </a:rPr>
                        <a:t>Сугышка алынган һәм кайткан елы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1943-1945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b="1" dirty="0" smtClean="0">
                          <a:solidFill>
                            <a:srgbClr val="002060"/>
                          </a:solidFill>
                        </a:rPr>
                        <a:t>Хәрби дәрәҗәсе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рядовой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Сугышчан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юлы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Беренче Балтик буе фронтында 3 нче Котельниково танк корпусына беркетелгән  мотопехота бригадасында автоматчылар взводы командиры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b="1" dirty="0" smtClean="0">
                          <a:solidFill>
                            <a:srgbClr val="002060"/>
                          </a:solidFill>
                        </a:rPr>
                        <a:t>Вафат булган елы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b="1" dirty="0" smtClean="0">
                          <a:solidFill>
                            <a:srgbClr val="002060"/>
                          </a:solidFill>
                        </a:rPr>
                        <a:t>Хәрби бүләкләре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“Гвардия” билгесе, “Батырлык өчен” медале, “1941–45 елларда Германияне җиңгән өчен” медале,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tt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дәрәҗә Ватан сугышы ордены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9"/>
          <a:stretch/>
        </p:blipFill>
        <p:spPr bwMode="auto">
          <a:xfrm>
            <a:off x="251521" y="188640"/>
            <a:ext cx="1872208" cy="239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>
            <a:off x="8206938" y="6309320"/>
            <a:ext cx="86409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артка</a:t>
            </a:r>
            <a:endParaRPr lang="ru-RU" sz="1200" dirty="0"/>
          </a:p>
        </p:txBody>
      </p:sp>
      <p:pic>
        <p:nvPicPr>
          <p:cNvPr id="2050" name="Picture 2" descr="C:\Users\Танзиля\Desktop\Рисунок1.jp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336" y="1280676"/>
            <a:ext cx="1517650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427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"/>
            <a:ext cx="9144000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t-RU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Шаһиев Илһаметдин Хәйретдин улы</a:t>
            </a:r>
            <a:endParaRPr lang="ru-RU" sz="28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850180"/>
              </p:ext>
            </p:extLst>
          </p:nvPr>
        </p:nvGraphicFramePr>
        <p:xfrm>
          <a:off x="251520" y="2958936"/>
          <a:ext cx="8640959" cy="3134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018050"/>
                <a:gridCol w="4622909"/>
              </a:tblGrid>
              <a:tr h="370840">
                <a:tc>
                  <a:txBody>
                    <a:bodyPr/>
                    <a:lstStyle/>
                    <a:p>
                      <a:r>
                        <a:rPr lang="tt-RU" b="1" dirty="0" smtClean="0">
                          <a:solidFill>
                            <a:srgbClr val="002060"/>
                          </a:solidFill>
                        </a:rPr>
                        <a:t>Туган елы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1926  елның  1  марты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b="1" dirty="0" smtClean="0">
                          <a:solidFill>
                            <a:srgbClr val="002060"/>
                          </a:solidFill>
                        </a:rPr>
                        <a:t>Сугышка кадәр вазифасы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b="0" dirty="0" smtClean="0"/>
                        <a:t>Төрле эштә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b="1" dirty="0" smtClean="0">
                          <a:solidFill>
                            <a:srgbClr val="002060"/>
                          </a:solidFill>
                        </a:rPr>
                        <a:t>Сугышка алынган һәм кайткан елы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b="0" dirty="0" smtClean="0"/>
                        <a:t>1943-1950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b="1" dirty="0" smtClean="0">
                          <a:solidFill>
                            <a:srgbClr val="002060"/>
                          </a:solidFill>
                        </a:rPr>
                        <a:t>Хәрби дәрәҗәсе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рядовой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Сугышчан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юлы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Мәскәүне саклый, Хабаровскта,  СССРның  кораллар  складында  хезмәт  итә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b="1" dirty="0" smtClean="0">
                          <a:solidFill>
                            <a:srgbClr val="002060"/>
                          </a:solidFill>
                        </a:rPr>
                        <a:t>Вафат булган елы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2016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b="1" dirty="0" smtClean="0">
                          <a:solidFill>
                            <a:srgbClr val="002060"/>
                          </a:solidFill>
                        </a:rPr>
                        <a:t>Хәрби бүләкләре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“1941–45 елларда Германияне җиңгән өчен” медале,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tt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дәрәҗә Ватан сугышы ордены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8206938" y="6309320"/>
            <a:ext cx="86409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артка</a:t>
            </a:r>
            <a:endParaRPr lang="ru-RU" sz="1200" dirty="0"/>
          </a:p>
        </p:txBody>
      </p:sp>
      <p:pic>
        <p:nvPicPr>
          <p:cNvPr id="3" name="Picture 2" descr="C:\Users\Танзиля\Desktop\раб стол\родные лица\Шагеев И.Х. Мамашир\Шагеев И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8" t="18614" r="33217" b="25651"/>
          <a:stretch/>
        </p:blipFill>
        <p:spPr bwMode="auto">
          <a:xfrm>
            <a:off x="251520" y="307429"/>
            <a:ext cx="1728192" cy="234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Танзиля\Desktop\Рисунок1.jp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336" y="1280676"/>
            <a:ext cx="1517650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2670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351</Words>
  <Application>Microsoft Office PowerPoint</Application>
  <PresentationFormat>Экран (4:3)</PresentationFormat>
  <Paragraphs>140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Сәмигуллин Наумир Абдулла улы</vt:lpstr>
      <vt:lpstr>Шаһиев Илһаметдин Хәйретдин улы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Танзиля</dc:creator>
  <cp:lastModifiedBy>Танзиля</cp:lastModifiedBy>
  <cp:revision>100</cp:revision>
  <dcterms:created xsi:type="dcterms:W3CDTF">2015-04-30T07:23:42Z</dcterms:created>
  <dcterms:modified xsi:type="dcterms:W3CDTF">2023-10-06T07:07:59Z</dcterms:modified>
</cp:coreProperties>
</file>