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8" r:id="rId13"/>
    <p:sldId id="264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56" d="100"/>
          <a:sy n="56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8100392" cy="108012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altLang="ru-RU" sz="20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 </a:t>
            </a:r>
            <a:br>
              <a:rPr lang="ru-RU" altLang="ru-RU" sz="20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№42 комбинированного вида»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8100392" cy="100811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                        образовательное учреждение                                                                                 «Детский сад №8 комбинированного вида»</a:t>
            </a:r>
          </a:p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71600" y="2662752"/>
            <a:ext cx="81724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 </a:t>
            </a:r>
            <a:r>
              <a:rPr kumimoji="0" lang="ru-RU" sz="3600" b="1" i="0" u="none" strike="noStrike" cap="none" normalizeH="0" baseline="0" dirty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бытовых навыков у детей с ОВЗ нетрадиционными </a:t>
            </a:r>
            <a:r>
              <a:rPr kumimoji="0" lang="ru-RU" sz="3600" b="1" i="0" u="none" strike="noStrike" cap="none" normalizeH="0" baseline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средствами </a:t>
            </a:r>
            <a:r>
              <a:rPr kumimoji="0" lang="ru-RU" sz="3600" b="1" i="0" u="none" strike="noStrike" cap="none" normalizeH="0" baseline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</a:t>
            </a:r>
            <a:endParaRPr kumimoji="0" lang="ru-RU" sz="3600" b="1" i="0" u="none" strike="noStrike" cap="none" normalizeH="0" baseline="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1600" i="0" u="none" strike="noStrike" cap="none" normalizeH="0" baseline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Подготовили презентацию:</a:t>
            </a:r>
            <a:r>
              <a:rPr kumimoji="0" lang="ru-RU" sz="1600" i="0" u="none" strike="noStrike" cap="none" normalizeH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О.В. Лазарева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учитель-дефектолог МБДОУ № 42,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Буданцева</a:t>
            </a: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старший воспитатель МБДОУ №42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2020г.</a:t>
            </a:r>
            <a:endParaRPr kumimoji="0" lang="ru-RU" b="1" i="0" u="none" strike="noStrike" cap="none" normalizeH="0" baseline="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Инна\Desktop\день науки\IMG-20200127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7514">
            <a:off x="5193280" y="3733805"/>
            <a:ext cx="3611893" cy="2708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Нетрадиционные средства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6021288"/>
          </a:xfrm>
        </p:spPr>
        <p:txBody>
          <a:bodyPr/>
          <a:lstStyle/>
          <a:p>
            <a:pPr algn="ctr">
              <a:buNone/>
            </a:pP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Бизиборд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endParaRPr lang="ru-RU" altLang="ru-RU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Инна\Desktop\день науки\20200127_091855.jpg"/>
          <p:cNvPicPr>
            <a:picLocks noChangeAspect="1" noChangeArrowheads="1"/>
          </p:cNvPicPr>
          <p:nvPr/>
        </p:nvPicPr>
        <p:blipFill>
          <a:blip r:embed="rId3" cstate="print"/>
          <a:srcRect t="17635" r="4704" b="5211"/>
          <a:stretch>
            <a:fillRect/>
          </a:stretch>
        </p:blipFill>
        <p:spPr bwMode="auto">
          <a:xfrm rot="21238568">
            <a:off x="1588745" y="3968185"/>
            <a:ext cx="3636912" cy="230425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077" name="Picture 5" descr="C:\Users\Инна\Desktop\день науки\20200127_090730-1.jpg"/>
          <p:cNvPicPr>
            <a:picLocks noChangeAspect="1" noChangeArrowheads="1"/>
          </p:cNvPicPr>
          <p:nvPr/>
        </p:nvPicPr>
        <p:blipFill>
          <a:blip r:embed="rId4" cstate="print"/>
          <a:srcRect t="7451" r="2865" b="3477"/>
          <a:stretch>
            <a:fillRect/>
          </a:stretch>
        </p:blipFill>
        <p:spPr bwMode="auto">
          <a:xfrm rot="15567587">
            <a:off x="5727870" y="889273"/>
            <a:ext cx="2328070" cy="35538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074" name="Picture 2" descr="C:\Users\Инна\Desktop\день науки\20200127_090801.jpg"/>
          <p:cNvPicPr>
            <a:picLocks noChangeAspect="1" noChangeArrowheads="1"/>
          </p:cNvPicPr>
          <p:nvPr/>
        </p:nvPicPr>
        <p:blipFill>
          <a:blip r:embed="rId5" cstate="print"/>
          <a:srcRect l="9838" t="5901" r="7476" b="5901"/>
          <a:stretch>
            <a:fillRect/>
          </a:stretch>
        </p:blipFill>
        <p:spPr bwMode="auto">
          <a:xfrm rot="335778">
            <a:off x="1221740" y="1527681"/>
            <a:ext cx="3949172" cy="2369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Нетрадиционные средства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6021288"/>
          </a:xfrm>
        </p:spPr>
        <p:txBody>
          <a:bodyPr/>
          <a:lstStyle/>
          <a:p>
            <a:pPr algn="ctr"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Ростовые куклы                                               </a:t>
            </a:r>
            <a:endParaRPr lang="ru-RU" altLang="ru-RU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комп\Desktop\день науки 2020\P1030940.JPG"/>
          <p:cNvPicPr>
            <a:picLocks noChangeAspect="1" noChangeArrowheads="1"/>
          </p:cNvPicPr>
          <p:nvPr/>
        </p:nvPicPr>
        <p:blipFill>
          <a:blip r:embed="rId2" cstate="print"/>
          <a:srcRect l="11857" t="1130" r="13560" b="6961"/>
          <a:stretch>
            <a:fillRect/>
          </a:stretch>
        </p:blipFill>
        <p:spPr bwMode="auto">
          <a:xfrm rot="5400000">
            <a:off x="3145818" y="1398798"/>
            <a:ext cx="3433003" cy="31729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C:\Users\комп\Desktop\день науки 2020\P1030931.JPG"/>
          <p:cNvPicPr>
            <a:picLocks noChangeAspect="1" noChangeArrowheads="1"/>
          </p:cNvPicPr>
          <p:nvPr/>
        </p:nvPicPr>
        <p:blipFill>
          <a:blip r:embed="rId3" cstate="print"/>
          <a:srcRect l="8001" t="2751" r="22000" b="12201"/>
          <a:stretch>
            <a:fillRect/>
          </a:stretch>
        </p:blipFill>
        <p:spPr bwMode="auto">
          <a:xfrm rot="573833">
            <a:off x="5791115" y="1883186"/>
            <a:ext cx="2978109" cy="4760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28" name="Picture 4" descr="C:\Users\комп\Desktop\день науки 2020\P1030939.JPG"/>
          <p:cNvPicPr>
            <a:picLocks noChangeAspect="1" noChangeArrowheads="1"/>
          </p:cNvPicPr>
          <p:nvPr/>
        </p:nvPicPr>
        <p:blipFill>
          <a:blip r:embed="rId4" cstate="print"/>
          <a:srcRect l="9401" t="10101" r="13601" b="9051"/>
          <a:stretch>
            <a:fillRect/>
          </a:stretch>
        </p:blipFill>
        <p:spPr bwMode="auto">
          <a:xfrm rot="20995765">
            <a:off x="623188" y="2073136"/>
            <a:ext cx="3240360" cy="4536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Нетрадиционные средства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6021288"/>
          </a:xfrm>
        </p:spPr>
        <p:txBody>
          <a:bodyPr/>
          <a:lstStyle/>
          <a:p>
            <a:pPr algn="ctr"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«Подбери пуговицы к одежде»                                               </a:t>
            </a:r>
            <a:endParaRPr lang="ru-RU" altLang="ru-RU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комп\Desktop\день науки 2020\день науки\20200127_095714.jpg"/>
          <p:cNvPicPr>
            <a:picLocks noChangeAspect="1" noChangeArrowheads="1"/>
          </p:cNvPicPr>
          <p:nvPr/>
        </p:nvPicPr>
        <p:blipFill>
          <a:blip r:embed="rId2" cstate="print"/>
          <a:srcRect l="3482" t="4643" b="10244"/>
          <a:stretch>
            <a:fillRect/>
          </a:stretch>
        </p:blipFill>
        <p:spPr bwMode="auto">
          <a:xfrm>
            <a:off x="1259632" y="1772816"/>
            <a:ext cx="7632848" cy="3786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57606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6021288"/>
          </a:xfrm>
        </p:spPr>
        <p:txBody>
          <a:bodyPr>
            <a:normAutofit/>
          </a:bodyPr>
          <a:lstStyle/>
          <a:p>
            <a:pPr lvl="0"/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формированию социально-бытовых навыков у детей с ОВЗ нетрадиционными средствами обучения.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Диагностическая карта ребенка, разработанная на основе единой системы диагностических методик с целью контроля достигнутого уровня развития социально-бытовых навыков у детей с ОВЗ и дальнейшего его прогнозирования.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нетрадиционных средств обучения, нацеленных на формирование социально-бытовых навыков(</a:t>
            </a:r>
            <a:r>
              <a:rPr lang="ru-RU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различной направленности, </a:t>
            </a:r>
            <a:r>
              <a:rPr lang="ru-RU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геоборды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пальцевые </a:t>
            </a:r>
            <a:r>
              <a:rPr lang="ru-RU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тантамарески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дидактические игры и т.д.).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43204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7962088" cy="59766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 </a:t>
            </a:r>
          </a:p>
          <a:p>
            <a:pPr algn="ctr"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 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№42 комбинированного вида»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г.Ленинск-Кузнецкий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пр-т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Кирова, д.77 а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Контактный телефон: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8(38456) 7-20-84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dsn42lnk@yandex.ru</a:t>
            </a:r>
            <a:endParaRPr lang="en-US" sz="2000" dirty="0">
              <a:noFill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                        образовательное учреждение                                                                                 «Детский сад №8 комбинированного вида»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г.Ленинск-Кузнецкий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ул.Менделеева, д.13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Контактный телефон: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8(38456) 5-44-86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8(38456) 3-98-18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noFill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detskiusad8@mail.ru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43204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8172400" cy="61653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Социальное благополучие  человека  во  многом  зависит  от того, как приспособлен, адаптирован он к окружающей действительности, каковы  его  самоощущения в ней.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комп\Desktop\день науки 2020\P1010419.JPG"/>
          <p:cNvPicPr>
            <a:picLocks noChangeAspect="1" noChangeArrowheads="1"/>
          </p:cNvPicPr>
          <p:nvPr/>
        </p:nvPicPr>
        <p:blipFill>
          <a:blip r:embed="rId2" cstate="print"/>
          <a:srcRect l="43130" t="10089" b="7519"/>
          <a:stretch>
            <a:fillRect/>
          </a:stretch>
        </p:blipFill>
        <p:spPr bwMode="auto">
          <a:xfrm rot="453281">
            <a:off x="6737782" y="3201370"/>
            <a:ext cx="2183753" cy="3528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26" name="Picture 2" descr="C:\Users\комп\Desktop\день науки 2020\P1020221.JPG"/>
          <p:cNvPicPr>
            <a:picLocks noChangeAspect="1" noChangeArrowheads="1"/>
          </p:cNvPicPr>
          <p:nvPr/>
        </p:nvPicPr>
        <p:blipFill>
          <a:blip r:embed="rId3" cstate="print"/>
          <a:srcRect l="7813" t="4660" r="14885"/>
          <a:stretch>
            <a:fillRect/>
          </a:stretch>
        </p:blipFill>
        <p:spPr bwMode="auto">
          <a:xfrm rot="20855527">
            <a:off x="3888495" y="2123156"/>
            <a:ext cx="2880320" cy="266429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027" name="Picture 3" descr="C:\Users\Инна\Desktop\день науки\фотоотчеты\P1030602.JPG"/>
          <p:cNvPicPr>
            <a:picLocks noChangeAspect="1" noChangeArrowheads="1"/>
          </p:cNvPicPr>
          <p:nvPr/>
        </p:nvPicPr>
        <p:blipFill>
          <a:blip r:embed="rId4" cstate="print"/>
          <a:srcRect l="10363" t="5527" r="22274" b="1893"/>
          <a:stretch>
            <a:fillRect/>
          </a:stretch>
        </p:blipFill>
        <p:spPr bwMode="auto">
          <a:xfrm rot="390170">
            <a:off x="1402602" y="1983020"/>
            <a:ext cx="2592288" cy="26720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28" name="Picture 4" descr="C:\Users\комп\Desktop\день науки 2020\P1020942.JPG"/>
          <p:cNvPicPr>
            <a:picLocks noChangeAspect="1" noChangeArrowheads="1"/>
          </p:cNvPicPr>
          <p:nvPr/>
        </p:nvPicPr>
        <p:blipFill>
          <a:blip r:embed="rId5" cstate="print"/>
          <a:srcRect l="8422" r="5249"/>
          <a:stretch>
            <a:fillRect/>
          </a:stretch>
        </p:blipFill>
        <p:spPr bwMode="auto">
          <a:xfrm>
            <a:off x="3707904" y="4293096"/>
            <a:ext cx="2952328" cy="256490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5" name="Picture 2" descr="C:\Users\Инна\Desktop\день науки\фотоотчеты\P1030601.JPG"/>
          <p:cNvPicPr>
            <a:picLocks noChangeAspect="1" noChangeArrowheads="1"/>
          </p:cNvPicPr>
          <p:nvPr/>
        </p:nvPicPr>
        <p:blipFill>
          <a:blip r:embed="rId6" cstate="print"/>
          <a:srcRect t="11151" r="7823"/>
          <a:stretch>
            <a:fillRect/>
          </a:stretch>
        </p:blipFill>
        <p:spPr bwMode="auto">
          <a:xfrm rot="972623">
            <a:off x="873677" y="4114418"/>
            <a:ext cx="3234844" cy="233854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920880" cy="63367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4" name="Picture 2" descr="C:\Users\Инна\Desktop\день науки\фотоотчеты\P1030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3323861" cy="249289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050" name="Picture 2" descr="C:\Users\комп\Desktop\день науки 2020\P1020367.JPG"/>
          <p:cNvPicPr>
            <a:picLocks noChangeAspect="1" noChangeArrowheads="1"/>
          </p:cNvPicPr>
          <p:nvPr/>
        </p:nvPicPr>
        <p:blipFill>
          <a:blip r:embed="rId3" cstate="print"/>
          <a:srcRect l="29525" t="13251" r="6688" b="18500"/>
          <a:stretch>
            <a:fillRect/>
          </a:stretch>
        </p:blipFill>
        <p:spPr bwMode="auto">
          <a:xfrm>
            <a:off x="5652120" y="4005064"/>
            <a:ext cx="3312368" cy="265807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051" name="Picture 3" descr="C:\Users\комп\Desktop\день науки 2020\P1020227.JPG"/>
          <p:cNvPicPr>
            <a:picLocks noChangeAspect="1" noChangeArrowheads="1"/>
          </p:cNvPicPr>
          <p:nvPr/>
        </p:nvPicPr>
        <p:blipFill>
          <a:blip r:embed="rId4" cstate="print"/>
          <a:srcRect l="10626" r="3538"/>
          <a:stretch>
            <a:fillRect/>
          </a:stretch>
        </p:blipFill>
        <p:spPr bwMode="auto">
          <a:xfrm>
            <a:off x="5436096" y="188640"/>
            <a:ext cx="3528392" cy="308295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052" name="Picture 4" descr="C:\Users\комп\Desktop\день науки 2020\P1030687.JPG"/>
          <p:cNvPicPr>
            <a:picLocks noChangeAspect="1" noChangeArrowheads="1"/>
          </p:cNvPicPr>
          <p:nvPr/>
        </p:nvPicPr>
        <p:blipFill>
          <a:blip r:embed="rId5" cstate="print"/>
          <a:srcRect t="5812"/>
          <a:stretch>
            <a:fillRect/>
          </a:stretch>
        </p:blipFill>
        <p:spPr bwMode="auto">
          <a:xfrm>
            <a:off x="2771800" y="2492896"/>
            <a:ext cx="3325085" cy="2348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053" name="Picture 5" descr="C:\Users\комп\Desktop\день науки 2020\P1020801.JPG"/>
          <p:cNvPicPr>
            <a:picLocks noChangeAspect="1" noChangeArrowheads="1"/>
          </p:cNvPicPr>
          <p:nvPr/>
        </p:nvPicPr>
        <p:blipFill>
          <a:blip r:embed="rId6" cstate="print"/>
          <a:srcRect t="16800" r="2751" b="16400"/>
          <a:stretch>
            <a:fillRect/>
          </a:stretch>
        </p:blipFill>
        <p:spPr bwMode="auto">
          <a:xfrm>
            <a:off x="1187624" y="4581128"/>
            <a:ext cx="4104456" cy="211448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6021288"/>
          </a:xfrm>
        </p:spPr>
        <p:txBody>
          <a:bodyPr/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наиболее эффективных условий для  формирования социально-бытовых представлений и навыков, необходимых для успешной адаптации и социализации в социум детей с ограниченными возможностями здоровья с использованием нетрадиционных средств обучения (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геоборд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т.д.)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962088" cy="594928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500" dirty="0">
                <a:solidFill>
                  <a:srgbClr val="002060"/>
                </a:solidFill>
              </a:rPr>
              <a:t>Формировать социально-бытовые навыки в трудовой, практической, индивидуальной и коллективной деятельности при помощи нетрадиционных средств обучения  (</a:t>
            </a:r>
            <a:r>
              <a:rPr lang="ru-RU" sz="3500" dirty="0" err="1">
                <a:solidFill>
                  <a:srgbClr val="002060"/>
                </a:solidFill>
              </a:rPr>
              <a:t>геоборд</a:t>
            </a:r>
            <a:r>
              <a:rPr lang="ru-RU" sz="3500" dirty="0">
                <a:solidFill>
                  <a:srgbClr val="002060"/>
                </a:solidFill>
              </a:rPr>
              <a:t>, </a:t>
            </a:r>
            <a:r>
              <a:rPr lang="ru-RU" sz="3500" dirty="0" err="1">
                <a:solidFill>
                  <a:srgbClr val="002060"/>
                </a:solidFill>
              </a:rPr>
              <a:t>бизиборд</a:t>
            </a:r>
            <a:r>
              <a:rPr lang="ru-RU" sz="3500" dirty="0">
                <a:solidFill>
                  <a:srgbClr val="002060"/>
                </a:solidFill>
              </a:rPr>
              <a:t> и т.д.)</a:t>
            </a:r>
          </a:p>
          <a:p>
            <a:pPr algn="just"/>
            <a:r>
              <a:rPr lang="ru-RU" sz="3500" dirty="0">
                <a:solidFill>
                  <a:srgbClr val="002060"/>
                </a:solidFill>
              </a:rPr>
              <a:t>Формировать основы социально-бытовой ориентировки на основе расширения круга социально-нравственных представлений об окружающем мире.</a:t>
            </a:r>
          </a:p>
          <a:p>
            <a:pPr algn="just"/>
            <a:r>
              <a:rPr lang="ru-RU" sz="3500" dirty="0">
                <a:solidFill>
                  <a:srgbClr val="002060"/>
                </a:solidFill>
              </a:rPr>
              <a:t>Прививать культурно-гигиенические навыки, навыки самообслуживания.</a:t>
            </a:r>
          </a:p>
          <a:p>
            <a:pPr algn="just"/>
            <a:r>
              <a:rPr lang="ru-RU" sz="3500" dirty="0">
                <a:solidFill>
                  <a:srgbClr val="002060"/>
                </a:solidFill>
              </a:rPr>
              <a:t>Создать основу для формирования инициативности и самостоятельности детей с ОВЗ.</a:t>
            </a:r>
          </a:p>
          <a:p>
            <a:pPr algn="just"/>
            <a:r>
              <a:rPr lang="ru-RU" sz="3500" dirty="0">
                <a:solidFill>
                  <a:srgbClr val="002060"/>
                </a:solidFill>
              </a:rPr>
              <a:t>Учить бережливости, аккуратности в процессе действий с предметами домашнего обихода, предметами гигиены, накапливать опыт самостоятельных действий в бытовых процессах.</a:t>
            </a:r>
          </a:p>
          <a:p>
            <a:pPr algn="just"/>
            <a:r>
              <a:rPr lang="ru-RU" sz="3500" dirty="0">
                <a:solidFill>
                  <a:srgbClr val="002060"/>
                </a:solidFill>
              </a:rPr>
              <a:t>Развивать и корректировать двигательную моторику, систему профилактических умений по охране здоровья, воспитывать привычки к здоровому образу жизни.</a:t>
            </a:r>
          </a:p>
          <a:p>
            <a:pPr algn="just"/>
            <a:r>
              <a:rPr lang="ru-RU" sz="3500" dirty="0">
                <a:solidFill>
                  <a:srgbClr val="002060"/>
                </a:solidFill>
              </a:rPr>
              <a:t>Содействовать воспитанию ответственности, дисциплины, внимательного отношения к себе и людям, толерантность.</a:t>
            </a:r>
          </a:p>
          <a:p>
            <a:pPr algn="just"/>
            <a:r>
              <a:rPr lang="ru-RU" sz="3500" dirty="0">
                <a:solidFill>
                  <a:srgbClr val="002060"/>
                </a:solidFill>
              </a:rPr>
              <a:t>Содействовать сохранению и укреплению физического и психического здоровья воспитанников.</a:t>
            </a:r>
          </a:p>
          <a:p>
            <a:pPr algn="just"/>
            <a:r>
              <a:rPr lang="ru-RU" sz="3500" dirty="0">
                <a:solidFill>
                  <a:srgbClr val="002060"/>
                </a:solidFill>
              </a:rPr>
              <a:t>Усовершенствовать и обогатить  комплекс нетрадиционных средств обучения социально-бытовым навыкам.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ru-RU" sz="3600" dirty="0">
                <a:solidFill>
                  <a:srgbClr val="FF0000"/>
                </a:solidFill>
                <a:effectLst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52736"/>
            <a:ext cx="7962088" cy="5805264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интеграции;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системности;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учёта возрастных и индивидуальных особенностей.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реализации: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962088" cy="59492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Организационный </a:t>
            </a:r>
          </a:p>
          <a:p>
            <a:pPr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(январь – май 2020 года)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  Организационно - практический этап</a:t>
            </a:r>
          </a:p>
          <a:p>
            <a:pPr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(июнь – ноябрь 2022 года)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Аналитический этап </a:t>
            </a:r>
          </a:p>
          <a:p>
            <a:pPr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(ноябрь – декабрь 2022 года)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нна\Desktop\день науки\Театр тантамареска по сказке Курочка ряба.bmp"/>
          <p:cNvPicPr>
            <a:picLocks noChangeAspect="1" noChangeArrowheads="1"/>
          </p:cNvPicPr>
          <p:nvPr/>
        </p:nvPicPr>
        <p:blipFill>
          <a:blip r:embed="rId2" cstate="print"/>
          <a:srcRect r="11024"/>
          <a:stretch>
            <a:fillRect/>
          </a:stretch>
        </p:blipFill>
        <p:spPr bwMode="auto">
          <a:xfrm rot="682241">
            <a:off x="991890" y="1991497"/>
            <a:ext cx="3219399" cy="271774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Нетрадиционные средства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6021288"/>
          </a:xfrm>
        </p:spPr>
        <p:txBody>
          <a:bodyPr/>
          <a:lstStyle/>
          <a:p>
            <a:pPr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Театр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тантамареска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Пальчиковые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тантамарески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сказке «Курочка ряба»                 по сказке «Репка»</a:t>
            </a:r>
          </a:p>
          <a:p>
            <a:pPr>
              <a:buNone/>
            </a:pPr>
            <a:endParaRPr lang="ru-RU" altLang="ru-RU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Инна\Desktop\день науки\пальцевые тантамарески.bmp"/>
          <p:cNvPicPr>
            <a:picLocks noChangeAspect="1" noChangeArrowheads="1"/>
          </p:cNvPicPr>
          <p:nvPr/>
        </p:nvPicPr>
        <p:blipFill>
          <a:blip r:embed="rId3" cstate="print"/>
          <a:srcRect t="5171" r="4833"/>
          <a:stretch>
            <a:fillRect/>
          </a:stretch>
        </p:blipFill>
        <p:spPr bwMode="auto">
          <a:xfrm>
            <a:off x="5004048" y="2636912"/>
            <a:ext cx="3528392" cy="26408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074" name="Picture 2" descr="C:\Users\комп\Desktop\день науки 2020\P1030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221088"/>
            <a:ext cx="3227851" cy="242088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Нетрадиционные средства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6021288"/>
          </a:xfrm>
        </p:spPr>
        <p:txBody>
          <a:bodyPr/>
          <a:lstStyle/>
          <a:p>
            <a:pPr algn="ctr">
              <a:buNone/>
            </a:pP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Геоборд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endParaRPr lang="ru-RU" altLang="ru-RU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Инна\Desktop\день науки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 l="10774" t="4710" r="6624" b="5795"/>
          <a:stretch>
            <a:fillRect/>
          </a:stretch>
        </p:blipFill>
        <p:spPr bwMode="auto">
          <a:xfrm>
            <a:off x="1475656" y="1556792"/>
            <a:ext cx="3312368" cy="273630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051" name="Picture 3" descr="C:\Users\Инна\Desktop\день науки\Новый точечный рисунок (3).bmp"/>
          <p:cNvPicPr>
            <a:picLocks noChangeAspect="1" noChangeArrowheads="1"/>
          </p:cNvPicPr>
          <p:nvPr/>
        </p:nvPicPr>
        <p:blipFill>
          <a:blip r:embed="rId3" cstate="print"/>
          <a:srcRect l="9529" t="20826" r="7884" b="12530"/>
          <a:stretch>
            <a:fillRect/>
          </a:stretch>
        </p:blipFill>
        <p:spPr bwMode="auto">
          <a:xfrm>
            <a:off x="4932040" y="4077072"/>
            <a:ext cx="3744416" cy="23042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378</TotalTime>
  <Words>409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Муниципальное бюджетное дошкольное  образовательное учреждение  «Детский сад №42 комбинированного вида»</vt:lpstr>
      <vt:lpstr>Актуальность</vt:lpstr>
      <vt:lpstr>Слайд 3</vt:lpstr>
      <vt:lpstr>Цель:</vt:lpstr>
      <vt:lpstr>Задачи:</vt:lpstr>
      <vt:lpstr>Принципы:</vt:lpstr>
      <vt:lpstr>Этапы реализации:</vt:lpstr>
      <vt:lpstr>Нетрадиционные средства обучения</vt:lpstr>
      <vt:lpstr>Нетрадиционные средства обучения</vt:lpstr>
      <vt:lpstr>Нетрадиционные средства обучения</vt:lpstr>
      <vt:lpstr>Нетрадиционные средства обучения</vt:lpstr>
      <vt:lpstr>Нетрадиционные средства обучения</vt:lpstr>
      <vt:lpstr>Ожидаемые результаты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52</cp:revision>
  <dcterms:created xsi:type="dcterms:W3CDTF">2020-01-24T02:48:17Z</dcterms:created>
  <dcterms:modified xsi:type="dcterms:W3CDTF">2022-01-11T05:58:50Z</dcterms:modified>
</cp:coreProperties>
</file>