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8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4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F229C-F6AF-40B5-9EDA-0264407BDBC3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A7B78-3E65-46E7-8865-8DC124364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3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7B78-3E65-46E7-8865-8DC124364E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3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7B78-3E65-46E7-8865-8DC124364E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3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4FAC-3B81-4391-89B3-0399F96D957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BB7-4B22-4D37-93AE-13F20227D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0600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4FAC-3B81-4391-89B3-0399F96D957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BB7-4B22-4D37-93AE-13F20227D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6572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4FAC-3B81-4391-89B3-0399F96D957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BB7-4B22-4D37-93AE-13F20227D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5215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4FAC-3B81-4391-89B3-0399F96D957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BB7-4B22-4D37-93AE-13F20227D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3962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4FAC-3B81-4391-89B3-0399F96D957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BB7-4B22-4D37-93AE-13F20227D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50070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4FAC-3B81-4391-89B3-0399F96D957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BB7-4B22-4D37-93AE-13F20227D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5196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4FAC-3B81-4391-89B3-0399F96D957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BB7-4B22-4D37-93AE-13F20227D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0954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4FAC-3B81-4391-89B3-0399F96D957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BB7-4B22-4D37-93AE-13F20227D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4076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4FAC-3B81-4391-89B3-0399F96D957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BB7-4B22-4D37-93AE-13F20227D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13587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4FAC-3B81-4391-89B3-0399F96D957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BB7-4B22-4D37-93AE-13F20227D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1468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4FAC-3B81-4391-89B3-0399F96D957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2BB7-4B22-4D37-93AE-13F20227D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9068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4FAC-3B81-4391-89B3-0399F96D957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32BB7-4B22-4D37-93AE-13F20227D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5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&#1057;&#1087;&#1080;&#1089;&#1086;&#1082;%20&#1090;&#1088;&#1091;&#1078;&#1077;&#1085;&#1080;&#1082;&#1086;&#1074;%20&#1090;&#1099;&#1083;&#1072;,%20&#1085;&#1072;&#1075;&#1088;&#1072;&#1078;&#1076;&#1077;&#1085;&#1085;&#1099;&#1093;%20&#1084;&#1077;&#1076;&#1072;&#1083;&#1100;&#1102;.xls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073;&#1080;&#1073;&#1080;&#1075;&#1072;&#1081;&#1096;&#1241;%20&#1072;&#1087;&#1072;.docx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&#1052;&#1086;&#1089;&#1090;&#1072;&#1092;&#1080;&#1085;&#1072;%20&#1056;&#1072;&#1079;&#1080;&#1103;%20&#1056;&#1241;&#1093;&#1084;&#1241;&#1090;&#1091;&#1083;&#1083;&#1072;%20&#1082;&#1099;&#1079;&#1099;.docx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7598"/>
            <a:ext cx="9144000" cy="6850402"/>
            <a:chOff x="0" y="7598"/>
            <a:chExt cx="9144000" cy="6850402"/>
          </a:xfrm>
        </p:grpSpPr>
        <p:pic>
          <p:nvPicPr>
            <p:cNvPr id="10" name="Рисунок 9"/>
            <p:cNvPicPr/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7598"/>
              <a:ext cx="9144000" cy="68504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Рисунок 10" descr="https://img2.voenpro.ru/images/naklejka-na-mashinu-truzhenik-tyla-na-75-let-pobedy-.jpg"/>
            <p:cNvPicPr/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19187" y="72390"/>
              <a:ext cx="6905625" cy="67132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47869" y="2460952"/>
              <a:ext cx="8589325" cy="34163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7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Ветераны-труженики </a:t>
              </a:r>
            </a:p>
            <a:p>
              <a:pPr algn="ctr"/>
              <a:r>
                <a:rPr lang="ru-RU" sz="7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тыла</a:t>
              </a:r>
              <a:endParaRPr lang="ru-RU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 descr="https://ds04.infourok.ru/uploads/ex/12bf/0005df1e-d5e21448/hello_html_m33884c47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3" y="272690"/>
            <a:ext cx="2307503" cy="21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940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598"/>
            <a:ext cx="9144000" cy="6850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img2.voenpro.ru/images/naklejka-na-mashinu-truzhenik-tyla-na-75-let-pobedy-.jp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9187" y="72390"/>
            <a:ext cx="6905625" cy="6713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849544"/>
              </p:ext>
            </p:extLst>
          </p:nvPr>
        </p:nvGraphicFramePr>
        <p:xfrm>
          <a:off x="395536" y="548680"/>
          <a:ext cx="8352930" cy="5832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1944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Галимуллина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Минсылу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Ваккасовна</a:t>
                      </a:r>
                      <a:endParaRPr lang="ru-RU" sz="1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8000" marR="18000" marT="18000" marB="46800" anchor="ctr">
                    <a:solidFill>
                      <a:srgbClr val="FFFFFF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Галимова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Бибигайша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Галимулловна</a:t>
                      </a:r>
                      <a:endParaRPr lang="ru-RU" sz="1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8000" marR="18000" marT="18000" marB="46800" anchor="ctr">
                    <a:solidFill>
                      <a:srgbClr val="FFFFFF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Хазиахметова Амина</a:t>
                      </a:r>
                      <a:endParaRPr lang="ru-RU" sz="16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  <a:p>
                      <a:pPr algn="ctr"/>
                      <a:r>
                        <a:rPr lang="tt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Назмутдиновна</a:t>
                      </a:r>
                      <a:endParaRPr lang="ru-RU" sz="16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8000" marR="18000" marT="18000" marB="46800" anchor="ctr">
                    <a:solidFill>
                      <a:srgbClr val="FFFFFF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Габдулхакова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Дания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Мухлисулловна</a:t>
                      </a:r>
                      <a:endParaRPr lang="ru-RU" sz="1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8000" marR="18000" marT="0" marB="46800" anchor="ctr">
                    <a:solidFill>
                      <a:srgbClr val="FFFFFF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Галимуллин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Закиулла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Галимуллович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8000" marR="18000" marT="0" marB="46800">
                    <a:solidFill>
                      <a:srgbClr val="FFFFFF">
                        <a:alpha val="72157"/>
                      </a:srgbClr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Галимов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Камил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Каримович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8000" marR="18000" marT="18000" marB="46800" anchor="ctr">
                    <a:solidFill>
                      <a:srgbClr val="FFFFFF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t-RU" sz="16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  <a:p>
                      <a:pPr algn="ctr"/>
                      <a:r>
                        <a:rPr lang="tt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Кадиров </a:t>
                      </a:r>
                      <a:endParaRPr lang="ru-RU" sz="16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  <a:p>
                      <a:pPr algn="ctr"/>
                      <a:r>
                        <a:rPr lang="tt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Габдулхай </a:t>
                      </a:r>
                      <a:endParaRPr lang="ru-RU" sz="16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  <a:p>
                      <a:pPr algn="ctr"/>
                      <a:r>
                        <a:rPr lang="tt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Габдулхакович</a:t>
                      </a:r>
                      <a:endParaRPr lang="ru-RU" sz="16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8000" marR="18000" marT="18000" marB="46800" anchor="ctr">
                    <a:solidFill>
                      <a:srgbClr val="FFFFFF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Шайхутдинов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Габидулла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Шайхутдинович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8000" marR="18000" marT="18000" marB="46800" anchor="ctr">
                    <a:solidFill>
                      <a:srgbClr val="FFFFFF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Зиганшин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Хантимер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Зигангараевич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8000" marR="18000" marT="18000" marB="46800" anchor="ctr">
                    <a:solidFill>
                      <a:srgbClr val="FFFFFF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Хисматов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Минегали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Халиуллович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8000" marR="18000" marT="18000" marB="46800" anchor="ctr">
                    <a:solidFill>
                      <a:srgbClr val="FFFFFF">
                        <a:alpha val="72157"/>
                      </a:srgbClr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Мусина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Нурания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Гайфутдиновна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8000" marR="18000" marT="18000" marB="46800" anchor="ctr">
                    <a:solidFill>
                      <a:srgbClr val="FFFFFF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t-RU" sz="16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  <a:p>
                      <a:pPr algn="ctr"/>
                      <a:r>
                        <a:rPr lang="tt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Мостафина </a:t>
                      </a:r>
                      <a:endParaRPr lang="ru-RU" sz="16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  <a:p>
                      <a:pPr algn="ctr"/>
                      <a:r>
                        <a:rPr lang="tt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Разия</a:t>
                      </a:r>
                      <a:endParaRPr lang="ru-RU" sz="16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  <a:p>
                      <a:pPr algn="ctr"/>
                      <a:r>
                        <a:rPr lang="tt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a:t>Рахматулловна</a:t>
                      </a:r>
                      <a:endParaRPr lang="ru-RU" sz="16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8000" marR="18000" marT="18000" marB="46800" anchor="ctr">
                    <a:solidFill>
                      <a:srgbClr val="FFFFFF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Гараева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Назира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Минемулловна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8000" marR="18000" marT="18000" marB="46800" anchor="ctr">
                    <a:solidFill>
                      <a:srgbClr val="FFFFFF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Галимуллина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Минсылу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Ваккасовна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8000" marR="18000" marT="18000" marB="46800" anchor="ctr">
                    <a:solidFill>
                      <a:srgbClr val="FFFFFF">
                        <a:alpha val="7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Маннанова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Мадина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Багамановна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18000" marR="18000" marT="18000" marB="46800" anchor="ctr">
                    <a:solidFill>
                      <a:srgbClr val="FFFFFF">
                        <a:alpha val="7215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23728" y="584684"/>
            <a:ext cx="1584176" cy="1764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hlinkClick r:id="rId5" action="ppaction://hlinksldjump"/>
          </p:cNvPr>
          <p:cNvSpPr/>
          <p:nvPr/>
        </p:nvSpPr>
        <p:spPr>
          <a:xfrm>
            <a:off x="2181881" y="760416"/>
            <a:ext cx="14401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2167437" y="4581128"/>
            <a:ext cx="144016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308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208190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0" y="7598"/>
            <a:ext cx="9144000" cy="6850402"/>
            <a:chOff x="0" y="7598"/>
            <a:chExt cx="9144000" cy="6850402"/>
          </a:xfrm>
        </p:grpSpPr>
        <p:pic>
          <p:nvPicPr>
            <p:cNvPr id="9" name="Рисунок 8"/>
            <p:cNvPicPr/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7598"/>
              <a:ext cx="9144000" cy="68504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Рисунок 9" descr="https://img2.voenpro.ru/images/naklejka-na-mashinu-truzhenik-tyla-na-75-let-pobedy-.jpg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19187" y="72390"/>
              <a:ext cx="6905625" cy="67132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2927693" y="404664"/>
            <a:ext cx="5495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Галимова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Бибигайша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Галимулловна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 descr="C:\Users\Танзиля\Desktop\тыл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5" y="188640"/>
            <a:ext cx="2137895" cy="295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902295"/>
              </p:ext>
            </p:extLst>
          </p:nvPr>
        </p:nvGraphicFramePr>
        <p:xfrm>
          <a:off x="395537" y="3284984"/>
          <a:ext cx="8568951" cy="33832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53716"/>
                <a:gridCol w="6515235"/>
              </a:tblGrid>
              <a:tr h="596899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и место рождения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19.04.1925г.</a:t>
                      </a:r>
                    </a:p>
                    <a:p>
                      <a:r>
                        <a:rPr lang="ru-RU" dirty="0" err="1" smtClean="0"/>
                        <a:t>д.Мамашир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Кукморского</a:t>
                      </a:r>
                      <a:r>
                        <a:rPr lang="ru-RU" dirty="0" smtClean="0"/>
                        <a:t> района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Семейное положение  и дети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Замужем, муж-</a:t>
                      </a:r>
                      <a:r>
                        <a:rPr lang="ru-RU" dirty="0" err="1" smtClean="0"/>
                        <a:t>Галимов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Нафик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Хаматгалимович</a:t>
                      </a:r>
                      <a:r>
                        <a:rPr lang="ru-RU" baseline="0" dirty="0" smtClean="0"/>
                        <a:t>,  </a:t>
                      </a:r>
                    </a:p>
                    <a:p>
                      <a:r>
                        <a:rPr lang="ru-RU" baseline="0" dirty="0" smtClean="0"/>
                        <a:t>дети-6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Кем работала во время войны?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1943-1944 годы-копала окопы, валила лес;</a:t>
                      </a:r>
                    </a:p>
                    <a:p>
                      <a:r>
                        <a:rPr lang="ru-RU" dirty="0" smtClean="0"/>
                        <a:t>В 1944-1948 годы-работала бригадиром;</a:t>
                      </a:r>
                    </a:p>
                    <a:p>
                      <a:r>
                        <a:rPr lang="ru-RU" dirty="0" smtClean="0"/>
                        <a:t>В 1952-1980</a:t>
                      </a:r>
                      <a:r>
                        <a:rPr lang="ru-RU" baseline="0" dirty="0" smtClean="0"/>
                        <a:t> годы-работала на разных работах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Награды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Медаль «За доблестный труд в Великой Отечественной войне»</a:t>
                      </a:r>
                    </a:p>
                    <a:p>
                      <a:r>
                        <a:rPr lang="ru-RU" dirty="0" smtClean="0"/>
                        <a:t>Медаль «Материнская слава»</a:t>
                      </a:r>
                    </a:p>
                    <a:p>
                      <a:r>
                        <a:rPr lang="ru-RU" dirty="0" smtClean="0"/>
                        <a:t>Медаль «Ветеран труда»</a:t>
                      </a:r>
                    </a:p>
                    <a:p>
                      <a:r>
                        <a:rPr lang="ru-RU" dirty="0" smtClean="0"/>
                        <a:t>Юбилейные медали в честь Великой Победы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 descr="C:\Users\Танзиля\Desktop\фото тыл ветер\IMG_20200122_130751.jpg">
            <a:hlinkClick r:id="rId6" action="ppaction://hlinkfile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2271934" y="1763840"/>
            <a:ext cx="1122833" cy="17072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Управляющая кнопка: возврат 5">
            <a:hlinkClick r:id="rId8" action="ppaction://hlinksldjump" highlightClick="1"/>
          </p:cNvPr>
          <p:cNvSpPr/>
          <p:nvPr/>
        </p:nvSpPr>
        <p:spPr>
          <a:xfrm>
            <a:off x="8421275" y="6409094"/>
            <a:ext cx="687229" cy="404282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74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33315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0" y="7598"/>
            <a:ext cx="9144000" cy="6850402"/>
            <a:chOff x="0" y="7598"/>
            <a:chExt cx="9144000" cy="6850402"/>
          </a:xfrm>
        </p:grpSpPr>
        <p:pic>
          <p:nvPicPr>
            <p:cNvPr id="9" name="Рисунок 8"/>
            <p:cNvPicPr/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7598"/>
              <a:ext cx="9144000" cy="68504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Рисунок 9" descr="https://img2.voenpro.ru/images/naklejka-na-mashinu-truzhenik-tyla-na-75-let-pobedy-.jpg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19187" y="72390"/>
              <a:ext cx="6905625" cy="67132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3108832" y="729278"/>
            <a:ext cx="54956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Мостафина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Разия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Рахматулловна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03101"/>
              </p:ext>
            </p:extLst>
          </p:nvPr>
        </p:nvGraphicFramePr>
        <p:xfrm>
          <a:off x="364166" y="3284984"/>
          <a:ext cx="8528313" cy="33832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23670"/>
                <a:gridCol w="6504643"/>
              </a:tblGrid>
              <a:tr h="596899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и место рождения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15.10.1925г.</a:t>
                      </a:r>
                    </a:p>
                    <a:p>
                      <a:r>
                        <a:rPr lang="ru-RU" dirty="0" err="1" smtClean="0"/>
                        <a:t>д.Мамашир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Кукморского</a:t>
                      </a:r>
                      <a:r>
                        <a:rPr lang="ru-RU" dirty="0" smtClean="0"/>
                        <a:t> района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Семейное положение  и дети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Замужем,</a:t>
                      </a:r>
                      <a:r>
                        <a:rPr lang="ru-RU" baseline="0" dirty="0" smtClean="0"/>
                        <a:t>  </a:t>
                      </a:r>
                    </a:p>
                    <a:p>
                      <a:r>
                        <a:rPr lang="ru-RU" baseline="0" dirty="0" smtClean="0"/>
                        <a:t>дети-3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Кем работала во время войны?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1941-1959г</a:t>
                      </a:r>
                      <a:r>
                        <a:rPr lang="ru-RU" baseline="0" dirty="0" smtClean="0"/>
                        <a:t>оды-работала на разных работах</a:t>
                      </a:r>
                    </a:p>
                    <a:p>
                      <a:r>
                        <a:rPr lang="ru-RU" dirty="0" smtClean="0"/>
                        <a:t>С 1959 года- до пенсии работала в </a:t>
                      </a:r>
                      <a:r>
                        <a:rPr lang="ru-RU" dirty="0" err="1" smtClean="0"/>
                        <a:t>г.Кизел</a:t>
                      </a:r>
                      <a:r>
                        <a:rPr lang="ru-RU" dirty="0" smtClean="0"/>
                        <a:t> Пермской области на разной работе;</a:t>
                      </a:r>
                    </a:p>
                    <a:p>
                      <a:r>
                        <a:rPr lang="ru-RU" dirty="0" smtClean="0"/>
                        <a:t>С 2003 года живет в </a:t>
                      </a:r>
                      <a:r>
                        <a:rPr lang="ru-RU" dirty="0" err="1" smtClean="0"/>
                        <a:t>с.Мамашир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Награды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Медаль «За доблестный труд в Великой Отечественной войне»</a:t>
                      </a:r>
                    </a:p>
                    <a:p>
                      <a:r>
                        <a:rPr lang="ru-RU" dirty="0" smtClean="0"/>
                        <a:t>Медаль «Ветеран труда»</a:t>
                      </a:r>
                    </a:p>
                    <a:p>
                      <a:r>
                        <a:rPr lang="ru-RU" dirty="0" smtClean="0"/>
                        <a:t>Юбилейные медали в честь Великой Победы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D:\фото тыл ветер\IMG_20200122_1331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166" y="341601"/>
            <a:ext cx="2191610" cy="283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Танзиля\Desktop\фото тыл ветер\IMG_20200122_130751.jpg">
            <a:hlinkClick r:id="rId5" action="ppaction://hlinkfile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2271934" y="1763840"/>
            <a:ext cx="1122833" cy="1707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Управляющая кнопка: возврат 13">
            <a:hlinkClick r:id="rId7" action="ppaction://hlinksldjump" highlightClick="1"/>
          </p:cNvPr>
          <p:cNvSpPr/>
          <p:nvPr/>
        </p:nvSpPr>
        <p:spPr>
          <a:xfrm>
            <a:off x="8421275" y="6409094"/>
            <a:ext cx="687229" cy="404282"/>
          </a:xfrm>
          <a:prstGeom prst="actionButtonRetur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629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196</Words>
  <Application>Microsoft Office PowerPoint</Application>
  <PresentationFormat>Экран (4:3)</PresentationFormat>
  <Paragraphs>63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Танзиля</dc:creator>
  <cp:lastModifiedBy>Танзиля</cp:lastModifiedBy>
  <cp:revision>29</cp:revision>
  <dcterms:created xsi:type="dcterms:W3CDTF">2021-11-27T04:52:57Z</dcterms:created>
  <dcterms:modified xsi:type="dcterms:W3CDTF">2023-03-24T18:41:22Z</dcterms:modified>
</cp:coreProperties>
</file>