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«СОПЕРЕЖИВАНИЕ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ВЕЛИКАЯ ТЕМА ИСКУССТВА»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>
                <a:solidFill>
                  <a:srgbClr val="FF0000"/>
                </a:solidFill>
              </a:rPr>
              <a:t>нашего урока показать, как художники через искусство выражают свое сочувствие, учат сопереживать чужому горю, чужому страданию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52736"/>
            <a:ext cx="6140326" cy="49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pic>
        <p:nvPicPr>
          <p:cNvPr id="4" name="04 - Paul Mauriat - Love S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10778" y="589339"/>
            <a:ext cx="8229600" cy="34111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3638" y="4500570"/>
            <a:ext cx="8146739" cy="2240798"/>
          </a:xfrm>
        </p:spPr>
        <p:txBody>
          <a:bodyPr>
            <a:normAutofit fontScale="32500" lnSpcReduction="20000"/>
          </a:bodyPr>
          <a:lstStyle/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картине В. Перова «Тройка»?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Опишите обстановку, в которой происходит действие.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Какую работу выполняют дети?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художник показал, что бочка с водой очень тяжелая?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Опишите внешний вид детей.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Какими красками написал художник картину?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бы живопись была светлая и яркая, а не мрачная, отвечала бы она теме этой картины?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Сочувствует ли художник бедным детям или нет? </a:t>
            </a:r>
          </a:p>
          <a:p>
            <a:endParaRPr lang="ru-RU" dirty="0"/>
          </a:p>
        </p:txBody>
      </p:sp>
      <p:pic>
        <p:nvPicPr>
          <p:cNvPr id="6" name="Рисунок 5" descr="https://regnum.ru/uploads/pictures/news/2016/01/02/regnum_picture_1451745279248507_norm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357166"/>
            <a:ext cx="5940425" cy="400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«А </a:t>
            </a:r>
            <a:r>
              <a:rPr lang="ru-RU" dirty="0" err="1" smtClean="0"/>
              <a:t>вчерась</a:t>
            </a:r>
            <a:r>
              <a:rPr lang="ru-RU" dirty="0" smtClean="0"/>
              <a:t> мне была выволочка, - пишет Ванька Жуков. - Хозяин выволок меня за </a:t>
            </a:r>
            <a:r>
              <a:rPr lang="ru-RU" dirty="0" err="1" smtClean="0"/>
              <a:t>волосья</a:t>
            </a:r>
            <a:r>
              <a:rPr lang="ru-RU" dirty="0" smtClean="0"/>
              <a:t> на двор и отчесал шпандырем... А на неделе хозяйка велела почистить селедку, а я начал с хвоста, а она взяла селедку и </a:t>
            </a:r>
            <a:r>
              <a:rPr lang="ru-RU" dirty="0" err="1" smtClean="0"/>
              <a:t>ейной</a:t>
            </a:r>
            <a:r>
              <a:rPr lang="ru-RU" dirty="0" smtClean="0"/>
              <a:t> мордой начала меня в </a:t>
            </a:r>
            <a:r>
              <a:rPr lang="ru-RU" dirty="0" err="1" smtClean="0"/>
              <a:t>харю</a:t>
            </a:r>
            <a:r>
              <a:rPr lang="ru-RU" dirty="0" smtClean="0"/>
              <a:t> тыкать. Милый дедушка возьми меня отсюда домой, на деревню, нету никакой моей возможности.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 Некрасов «Плач детей»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Равнодушно слушая проклятья </a:t>
            </a:r>
          </a:p>
          <a:p>
            <a:r>
              <a:rPr lang="ru-RU" sz="2900" dirty="0" smtClean="0"/>
              <a:t>В битве с жизнью гибнущих людей, </a:t>
            </a:r>
          </a:p>
          <a:p>
            <a:r>
              <a:rPr lang="ru-RU" sz="2900" dirty="0" smtClean="0"/>
              <a:t>Из-за них вы слышите ли, братья, </a:t>
            </a:r>
          </a:p>
          <a:p>
            <a:r>
              <a:rPr lang="ru-RU" sz="2900" dirty="0" smtClean="0"/>
              <a:t>Тихий плач и жалобы детей? </a:t>
            </a:r>
          </a:p>
          <a:p>
            <a:r>
              <a:rPr lang="ru-RU" sz="2900" dirty="0" smtClean="0"/>
              <a:t>В золотую пору малолетства </a:t>
            </a:r>
          </a:p>
          <a:p>
            <a:r>
              <a:rPr lang="ru-RU" sz="2900" dirty="0" smtClean="0"/>
              <a:t>Все живое - счастливо живет,</a:t>
            </a:r>
          </a:p>
          <a:p>
            <a:r>
              <a:rPr lang="ru-RU" sz="2900" dirty="0" smtClean="0"/>
              <a:t>Не трудясь, с ликующего детства </a:t>
            </a:r>
          </a:p>
          <a:p>
            <a:r>
              <a:rPr lang="ru-RU" sz="2900" dirty="0" smtClean="0"/>
              <a:t>Дань забав и радости берет. </a:t>
            </a:r>
          </a:p>
          <a:p>
            <a:r>
              <a:rPr lang="ru-RU" sz="2900" dirty="0" smtClean="0"/>
              <a:t>Только нам гулять не </a:t>
            </a:r>
            <a:r>
              <a:rPr lang="ru-RU" sz="2900" dirty="0" err="1" smtClean="0"/>
              <a:t>довелося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По полям, по нивам золотым: </a:t>
            </a:r>
          </a:p>
          <a:p>
            <a:r>
              <a:rPr lang="ru-RU" sz="2900" dirty="0" smtClean="0"/>
              <a:t>Целый день на фабриках колеса </a:t>
            </a:r>
          </a:p>
          <a:p>
            <a:r>
              <a:rPr lang="ru-RU" sz="2900" dirty="0" smtClean="0"/>
              <a:t>Мы вертим-вертим-вертим!</a:t>
            </a:r>
          </a:p>
          <a:p>
            <a:r>
              <a:rPr lang="ru-RU" sz="2900" dirty="0" smtClean="0"/>
              <a:t>Колесо чугунное вертится, </a:t>
            </a:r>
          </a:p>
          <a:p>
            <a:r>
              <a:rPr lang="ru-RU" sz="2900" dirty="0" smtClean="0"/>
              <a:t>И гудит, и ветром обдает, </a:t>
            </a:r>
          </a:p>
          <a:p>
            <a:r>
              <a:rPr lang="ru-RU" sz="2900" dirty="0" smtClean="0"/>
              <a:t>Голова пылает и кружится, </a:t>
            </a:r>
          </a:p>
          <a:p>
            <a:r>
              <a:rPr lang="ru-RU" sz="2900" dirty="0" smtClean="0"/>
              <a:t>Сердце бьется, все кругом идет: </a:t>
            </a:r>
          </a:p>
          <a:p>
            <a:r>
              <a:rPr lang="ru-RU" sz="2900" dirty="0" smtClean="0"/>
              <a:t>Красный нос безжалостной старухи, </a:t>
            </a:r>
          </a:p>
          <a:p>
            <a:r>
              <a:rPr lang="ru-RU" sz="2900" dirty="0" smtClean="0"/>
              <a:t>Что за нами смотрит сквозь очки,</a:t>
            </a:r>
          </a:p>
          <a:p>
            <a:r>
              <a:rPr lang="ru-RU" sz="2900" dirty="0" smtClean="0"/>
              <a:t>По стенам гуляющие мухи, </a:t>
            </a:r>
          </a:p>
          <a:p>
            <a:r>
              <a:rPr lang="ru-RU" sz="2900" dirty="0" smtClean="0"/>
              <a:t>Стены, окна, двери, потолки, -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Все и все! Впадая в исступленье, </a:t>
            </a:r>
          </a:p>
          <a:p>
            <a:r>
              <a:rPr lang="ru-RU" sz="2900" dirty="0" smtClean="0"/>
              <a:t>Начинаем громко мы кричать: </a:t>
            </a:r>
          </a:p>
          <a:p>
            <a:r>
              <a:rPr lang="ru-RU" sz="2900" dirty="0" smtClean="0"/>
              <a:t>«Погоди, ужасное круженье! </a:t>
            </a:r>
          </a:p>
          <a:p>
            <a:r>
              <a:rPr lang="ru-RU" sz="2900" dirty="0" smtClean="0"/>
              <a:t>Дай нам память слабую собрать!»</a:t>
            </a:r>
          </a:p>
          <a:p>
            <a:r>
              <a:rPr lang="ru-RU" sz="2900" dirty="0" smtClean="0"/>
              <a:t>Бесполезно плакать и молиться –</a:t>
            </a:r>
          </a:p>
          <a:p>
            <a:r>
              <a:rPr lang="ru-RU" sz="2900" dirty="0" smtClean="0"/>
              <a:t>Колесо не слышит, не щадит: </a:t>
            </a:r>
          </a:p>
          <a:p>
            <a:r>
              <a:rPr lang="ru-RU" sz="2900" dirty="0" smtClean="0"/>
              <a:t>Хоть умри - проклятое вертится, </a:t>
            </a:r>
          </a:p>
          <a:p>
            <a:r>
              <a:rPr lang="ru-RU" sz="2900" dirty="0" smtClean="0"/>
              <a:t>Хоть умри - гудит-гудит-гудит! </a:t>
            </a:r>
          </a:p>
          <a:p>
            <a:r>
              <a:rPr lang="ru-RU" sz="2900" dirty="0" smtClean="0"/>
              <a:t>Где уж нам, измученным в неволе, </a:t>
            </a:r>
          </a:p>
          <a:p>
            <a:r>
              <a:rPr lang="ru-RU" sz="2900" dirty="0" smtClean="0"/>
              <a:t>Ликовать, резвиться и скакать! </a:t>
            </a:r>
          </a:p>
          <a:p>
            <a:r>
              <a:rPr lang="ru-RU" sz="2900" dirty="0" smtClean="0"/>
              <a:t>Если б нас теперь пустили в поле, </a:t>
            </a:r>
          </a:p>
          <a:p>
            <a:r>
              <a:rPr lang="ru-RU" sz="2900" dirty="0" smtClean="0"/>
              <a:t>Мы в траве попадали бы спать. </a:t>
            </a:r>
          </a:p>
          <a:p>
            <a:r>
              <a:rPr lang="ru-RU" sz="2900" dirty="0" smtClean="0"/>
              <a:t>Нам домой скорей бы воротиться, -</a:t>
            </a:r>
          </a:p>
          <a:p>
            <a:r>
              <a:rPr lang="ru-RU" sz="2900" dirty="0" smtClean="0"/>
              <a:t>Но зачем идем мы и туда?.. </a:t>
            </a:r>
          </a:p>
          <a:p>
            <a:r>
              <a:rPr lang="ru-RU" sz="2900" dirty="0" smtClean="0"/>
              <a:t>Сладко нам и дома не забыться: </a:t>
            </a:r>
          </a:p>
          <a:p>
            <a:r>
              <a:rPr lang="ru-RU" sz="2900" dirty="0" smtClean="0"/>
              <a:t>Встретит нас забота и нужда! </a:t>
            </a:r>
          </a:p>
          <a:p>
            <a:r>
              <a:rPr lang="ru-RU" sz="2900" dirty="0" smtClean="0"/>
              <a:t>Там, припав усталой головою </a:t>
            </a:r>
          </a:p>
          <a:p>
            <a:r>
              <a:rPr lang="ru-RU" sz="2900" dirty="0" smtClean="0"/>
              <a:t>К груди бедной матери своей, </a:t>
            </a:r>
          </a:p>
          <a:p>
            <a:r>
              <a:rPr lang="ru-RU" sz="2900" dirty="0" smtClean="0"/>
              <a:t>Зарыдав над ней и над собою, </a:t>
            </a:r>
          </a:p>
          <a:p>
            <a:r>
              <a:rPr lang="ru-RU" sz="2900" dirty="0" smtClean="0"/>
              <a:t>Разорвем на части сердце ей...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6525344"/>
            <a:ext cx="7499176" cy="332656"/>
          </a:xfrm>
        </p:spPr>
        <p:txBody>
          <a:bodyPr>
            <a:normAutofit fontScale="90000"/>
          </a:bodyPr>
          <a:lstStyle/>
          <a:p>
            <a:r>
              <a:rPr lang="ru-RU" sz="1800" dirty="0" err="1" smtClean="0"/>
              <a:t>Рембрант</a:t>
            </a:r>
            <a:r>
              <a:rPr lang="ru-RU" sz="1800" dirty="0" smtClean="0"/>
              <a:t> «Возвращение блудного сына»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643" y="7101408"/>
            <a:ext cx="5650714" cy="25668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s://otvet.imgsmail.ru/download/202624723_069731133ee2b16c5c4cf99f8911c4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57166"/>
            <a:ext cx="7704856" cy="61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«Аленушка» Виктор Васнецов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48680"/>
            <a:ext cx="7632849" cy="52565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Ой, кручинится, ой, печалится,</a:t>
            </a:r>
          </a:p>
          <a:p>
            <a:r>
              <a:rPr lang="ru-RU" sz="3200" dirty="0"/>
              <a:t>О судьбе своей красна-девица,</a:t>
            </a:r>
            <a:br>
              <a:rPr lang="ru-RU" sz="3200" dirty="0"/>
            </a:br>
            <a:r>
              <a:rPr lang="ru-RU" sz="3200" dirty="0"/>
              <a:t>В заводь тихую слезы катятся,</a:t>
            </a:r>
            <a:br>
              <a:rPr lang="ru-RU" sz="3200" dirty="0"/>
            </a:br>
            <a:r>
              <a:rPr lang="ru-RU" sz="3200" dirty="0"/>
              <a:t>Глядь озерная плавно стелется.</a:t>
            </a:r>
            <a:br>
              <a:rPr lang="ru-RU" sz="3200" dirty="0"/>
            </a:br>
            <a:r>
              <a:rPr lang="ru-RU" sz="3200" dirty="0"/>
              <a:t>Ели темные, островерхие,</a:t>
            </a:r>
            <a:br>
              <a:rPr lang="ru-RU" sz="3200" dirty="0"/>
            </a:br>
            <a:r>
              <a:rPr lang="ru-RU" sz="3200" dirty="0"/>
              <a:t>На вечернем ветру качаются,</a:t>
            </a:r>
            <a:br>
              <a:rPr lang="ru-RU" sz="3200" dirty="0"/>
            </a:br>
            <a:r>
              <a:rPr lang="ru-RU" sz="3200" dirty="0"/>
              <a:t>От чего же мечты заветные</a:t>
            </a:r>
            <a:br>
              <a:rPr lang="ru-RU" sz="3200" dirty="0"/>
            </a:br>
            <a:r>
              <a:rPr lang="ru-RU" sz="3200" dirty="0"/>
              <a:t>Злою ведьмою воплощаются?!</a:t>
            </a:r>
            <a:br>
              <a:rPr lang="ru-RU" sz="3200" dirty="0"/>
            </a:br>
            <a:r>
              <a:rPr lang="ru-RU" sz="3200" dirty="0"/>
              <a:t>Небо темное, сизо-серое,</a:t>
            </a:r>
            <a:br>
              <a:rPr lang="ru-RU" sz="3200" dirty="0"/>
            </a:br>
            <a:r>
              <a:rPr lang="ru-RU" sz="3200" dirty="0"/>
              <a:t>Пеленою густой подернуто,</a:t>
            </a:r>
            <a:br>
              <a:rPr lang="ru-RU" sz="3200" dirty="0"/>
            </a:br>
            <a:r>
              <a:rPr lang="ru-RU" sz="3200" dirty="0"/>
              <a:t>Что ж с Иванушкой мы наделали,</a:t>
            </a:r>
            <a:br>
              <a:rPr lang="ru-RU" sz="3200" dirty="0"/>
            </a:br>
            <a:r>
              <a:rPr lang="ru-RU" sz="3200" dirty="0"/>
              <a:t>Что судьба к нам спиной повернута?!</a:t>
            </a:r>
            <a:br>
              <a:rPr lang="ru-RU" sz="3200" dirty="0"/>
            </a:br>
            <a:r>
              <a:rPr lang="ru-RU" sz="3200" dirty="0"/>
              <a:t>Воды хладные, да спокойные,</a:t>
            </a:r>
            <a:br>
              <a:rPr lang="ru-RU" sz="3200" dirty="0"/>
            </a:br>
            <a:r>
              <a:rPr lang="ru-RU" sz="3200" dirty="0"/>
              <a:t>Камышом, да травой поросшие,</a:t>
            </a:r>
            <a:br>
              <a:rPr lang="ru-RU" sz="3200" dirty="0"/>
            </a:br>
            <a:endParaRPr lang="ru-RU" sz="3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Autofit/>
          </a:bodyPr>
          <a:lstStyle/>
          <a:p>
            <a:r>
              <a:rPr lang="ru-RU" sz="1800" dirty="0"/>
              <a:t>Отпустите на волю-вольную,</a:t>
            </a:r>
            <a:br>
              <a:rPr lang="ru-RU" sz="1800" dirty="0"/>
            </a:br>
            <a:r>
              <a:rPr lang="ru-RU" sz="1800" dirty="0"/>
              <a:t>Душу чистую, да хорошую.</a:t>
            </a:r>
            <a:br>
              <a:rPr lang="ru-RU" sz="1800" dirty="0"/>
            </a:br>
            <a:r>
              <a:rPr lang="ru-RU" sz="1800" dirty="0"/>
              <a:t>Вы, осинки-тростинки, дрожащие,</a:t>
            </a:r>
            <a:br>
              <a:rPr lang="ru-RU" sz="1800" dirty="0"/>
            </a:br>
            <a:r>
              <a:rPr lang="ru-RU" sz="1800" dirty="0"/>
              <a:t>Ивы, нежные, долу  склоненные,</a:t>
            </a:r>
            <a:br>
              <a:rPr lang="ru-RU" sz="1800" dirty="0"/>
            </a:br>
            <a:r>
              <a:rPr lang="ru-RU" sz="1800" dirty="0"/>
              <a:t>И вы камни, на бреге лежащие,</a:t>
            </a:r>
            <a:br>
              <a:rPr lang="ru-RU" sz="1800" dirty="0"/>
            </a:br>
            <a:r>
              <a:rPr lang="ru-RU" sz="1800" dirty="0"/>
              <a:t>Боль услышьте ко всем обращенную.</a:t>
            </a:r>
            <a:br>
              <a:rPr lang="ru-RU" sz="1800" dirty="0"/>
            </a:br>
            <a:r>
              <a:rPr lang="ru-RU" sz="1800" dirty="0"/>
              <a:t>Ой, березонька, белоствольная,</a:t>
            </a:r>
            <a:br>
              <a:rPr lang="ru-RU" sz="1800" dirty="0"/>
            </a:br>
            <a:r>
              <a:rPr lang="ru-RU" sz="1800" dirty="0"/>
              <a:t>Средь лесов ты словно невестушка,</a:t>
            </a:r>
            <a:br>
              <a:rPr lang="ru-RU" sz="1800" dirty="0"/>
            </a:br>
            <a:r>
              <a:rPr lang="ru-RU" sz="1800" dirty="0"/>
              <a:t>Передай ты в сторонку родную,</a:t>
            </a:r>
            <a:br>
              <a:rPr lang="ru-RU" sz="1800" dirty="0"/>
            </a:br>
            <a:r>
              <a:rPr lang="ru-RU" sz="1800" dirty="0"/>
              <a:t>От Алёнушки бедной весточку.</a:t>
            </a:r>
            <a:br>
              <a:rPr lang="ru-RU" sz="1800" dirty="0"/>
            </a:br>
            <a:r>
              <a:rPr lang="ru-RU" sz="1800" dirty="0"/>
              <a:t>Всколыхнулся, вдруг, ветер-батюшка,</a:t>
            </a:r>
            <a:br>
              <a:rPr lang="ru-RU" sz="1800" dirty="0"/>
            </a:br>
            <a:r>
              <a:rPr lang="ru-RU" sz="1800" dirty="0"/>
              <a:t>Покачнулись стволы еловые,</a:t>
            </a:r>
            <a:br>
              <a:rPr lang="ru-RU" sz="1800" dirty="0"/>
            </a:br>
            <a:r>
              <a:rPr lang="ru-RU" sz="1800" dirty="0"/>
              <a:t>Не печалься, придет Иванушка,</a:t>
            </a:r>
            <a:br>
              <a:rPr lang="ru-RU" sz="1800" dirty="0"/>
            </a:br>
            <a:r>
              <a:rPr lang="ru-RU" sz="1800" dirty="0"/>
              <a:t>Заживете вы жизнью новою.</a:t>
            </a:r>
            <a:br>
              <a:rPr lang="ru-RU" sz="1800" dirty="0"/>
            </a:br>
            <a:r>
              <a:rPr lang="ru-RU" sz="1800" dirty="0"/>
              <a:t>Быть не может, чтоб Душу Светлую,</a:t>
            </a:r>
            <a:br>
              <a:rPr lang="ru-RU" sz="1800" dirty="0"/>
            </a:br>
            <a:r>
              <a:rPr lang="ru-RU" sz="1800" dirty="0"/>
              <a:t>Тьма и подлость в плену держали,</a:t>
            </a:r>
            <a:br>
              <a:rPr lang="ru-RU" sz="1800" dirty="0"/>
            </a:br>
            <a:r>
              <a:rPr lang="ru-RU" sz="1800" dirty="0"/>
              <a:t>Я исполню мечту заветную,</a:t>
            </a:r>
            <a:br>
              <a:rPr lang="ru-RU" sz="1800" dirty="0"/>
            </a:br>
            <a:r>
              <a:rPr lang="ru-RU" sz="1800" dirty="0"/>
              <a:t>Чтоб лишь свет да Любовь </a:t>
            </a:r>
            <a:r>
              <a:rPr lang="ru-RU" sz="1800" dirty="0" smtClean="0"/>
              <a:t>побеждали</a:t>
            </a:r>
            <a:r>
              <a:rPr lang="ru-RU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774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Стихотворение Б. Слуцкого «Лошади в океане»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Лошади умеют плавать,</a:t>
            </a:r>
          </a:p>
          <a:p>
            <a:r>
              <a:rPr lang="ru-RU" dirty="0"/>
              <a:t>Но не хорошо. Недалеко.</a:t>
            </a:r>
          </a:p>
          <a:p>
            <a:r>
              <a:rPr lang="ru-RU" dirty="0"/>
              <a:t>«Глория» по-русски значит «Слава»,</a:t>
            </a:r>
          </a:p>
          <a:p>
            <a:r>
              <a:rPr lang="ru-RU" dirty="0"/>
              <a:t>Это вам запомнится легко.</a:t>
            </a:r>
          </a:p>
          <a:p>
            <a:r>
              <a:rPr lang="ru-RU" dirty="0"/>
              <a:t>Шел корабль, своим названьем гордый,</a:t>
            </a:r>
          </a:p>
          <a:p>
            <a:r>
              <a:rPr lang="ru-RU" dirty="0"/>
              <a:t>Океан старался превозмочь.</a:t>
            </a:r>
          </a:p>
          <a:p>
            <a:r>
              <a:rPr lang="ru-RU" dirty="0"/>
              <a:t>В трюме, добрыми мотая мордами,</a:t>
            </a:r>
          </a:p>
          <a:p>
            <a:r>
              <a:rPr lang="ru-RU" dirty="0" err="1"/>
              <a:t>Тыща</a:t>
            </a:r>
            <a:r>
              <a:rPr lang="ru-RU" dirty="0"/>
              <a:t> лошадей топтались день и ночь.</a:t>
            </a:r>
          </a:p>
          <a:p>
            <a:r>
              <a:rPr lang="ru-RU" dirty="0" err="1"/>
              <a:t>Тыща</a:t>
            </a:r>
            <a:r>
              <a:rPr lang="ru-RU" dirty="0"/>
              <a:t> лошадей! Подков четыре </a:t>
            </a:r>
            <a:r>
              <a:rPr lang="ru-RU" dirty="0" err="1"/>
              <a:t>тыщи</a:t>
            </a:r>
            <a:r>
              <a:rPr lang="ru-RU" dirty="0"/>
              <a:t>!</a:t>
            </a:r>
          </a:p>
          <a:p>
            <a:r>
              <a:rPr lang="ru-RU" dirty="0"/>
              <a:t>Счастья все ж они не принесли.</a:t>
            </a:r>
          </a:p>
          <a:p>
            <a:r>
              <a:rPr lang="ru-RU" dirty="0"/>
              <a:t>Мина кораблю пробила днище</a:t>
            </a:r>
          </a:p>
          <a:p>
            <a:r>
              <a:rPr lang="ru-RU" dirty="0"/>
              <a:t>Далеко-далеко от земли.</a:t>
            </a:r>
          </a:p>
          <a:p>
            <a:r>
              <a:rPr lang="ru-RU" dirty="0"/>
              <a:t>Люди сели в лодки, в шлюпки влезли.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Лошади поплыли просто так.</a:t>
            </a:r>
          </a:p>
          <a:p>
            <a:r>
              <a:rPr lang="ru-RU" dirty="0"/>
              <a:t>Что ж им было делать, бедным, если</a:t>
            </a:r>
          </a:p>
          <a:p>
            <a:r>
              <a:rPr lang="ru-RU" dirty="0"/>
              <a:t>Нету мест на лодках и плотах?</a:t>
            </a:r>
          </a:p>
          <a:p>
            <a:r>
              <a:rPr lang="ru-RU" dirty="0"/>
              <a:t>Плыл по океану рыжий остров.</a:t>
            </a:r>
          </a:p>
          <a:p>
            <a:r>
              <a:rPr lang="ru-RU" dirty="0"/>
              <a:t>В море синем остров плыл гнедой.</a:t>
            </a:r>
          </a:p>
          <a:p>
            <a:r>
              <a:rPr lang="ru-RU" dirty="0"/>
              <a:t>И сперва казалось плавать просто,</a:t>
            </a:r>
          </a:p>
          <a:p>
            <a:r>
              <a:rPr lang="ru-RU" dirty="0"/>
              <a:t>Океан казался им рекой.</a:t>
            </a:r>
          </a:p>
          <a:p>
            <a:r>
              <a:rPr lang="ru-RU" dirty="0"/>
              <a:t>Но не видно у реки той края.</a:t>
            </a:r>
          </a:p>
          <a:p>
            <a:r>
              <a:rPr lang="ru-RU" dirty="0"/>
              <a:t>На исходе лошадиных сил.</a:t>
            </a:r>
          </a:p>
          <a:p>
            <a:r>
              <a:rPr lang="ru-RU" dirty="0"/>
              <a:t>Вдруг заржали кони, возражая</a:t>
            </a:r>
          </a:p>
          <a:p>
            <a:r>
              <a:rPr lang="ru-RU" dirty="0"/>
              <a:t>Тем, кто в океане их топил.</a:t>
            </a:r>
          </a:p>
          <a:p>
            <a:r>
              <a:rPr lang="ru-RU" dirty="0"/>
              <a:t>Кони шли на дно и ржали, ржали,</a:t>
            </a:r>
          </a:p>
          <a:p>
            <a:r>
              <a:rPr lang="ru-RU" dirty="0"/>
              <a:t>Все на дно покуда не пошли.</a:t>
            </a:r>
          </a:p>
          <a:p>
            <a:r>
              <a:rPr lang="ru-RU" dirty="0"/>
              <a:t>Вот и все. А все-таки мне жаль их –</a:t>
            </a:r>
          </a:p>
          <a:p>
            <a:r>
              <a:rPr lang="ru-RU" dirty="0"/>
              <a:t>Рыжих, не увидевших земли.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51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2" y="548680"/>
            <a:ext cx="7727859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038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636</Words>
  <Application>Microsoft Office PowerPoint</Application>
  <PresentationFormat>Экран (4:3)</PresentationFormat>
  <Paragraphs>86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«СОПЕРЕЖИВАНИЕ –  ВЕЛИКАЯ ТЕМА ИСКУССТВА» </vt:lpstr>
      <vt:lpstr>Презентация PowerPoint</vt:lpstr>
      <vt:lpstr>Презентация PowerPoint</vt:lpstr>
      <vt:lpstr>Н Некрасов «Плач детей» </vt:lpstr>
      <vt:lpstr>Рембрант «Возвращение блудного сына»</vt:lpstr>
      <vt:lpstr>«Аленушка» Виктор Васнецов</vt:lpstr>
      <vt:lpstr>Презентация PowerPoint</vt:lpstr>
      <vt:lpstr>Стихотворение Б. Слуцкого «Лошади в океане»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«СОПЕРЕЖИВАНИЕ –  ВЕЛИКАЯ ТЕМА ИСКУССТВА» </dc:title>
  <dc:creator>Комп</dc:creator>
  <cp:lastModifiedBy>Acer</cp:lastModifiedBy>
  <cp:revision>10</cp:revision>
  <dcterms:created xsi:type="dcterms:W3CDTF">2020-11-14T19:36:35Z</dcterms:created>
  <dcterms:modified xsi:type="dcterms:W3CDTF">2020-11-15T16:53:20Z</dcterms:modified>
</cp:coreProperties>
</file>