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7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F78C-4ABA-4039-81E5-41821BEB45C6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C513F-C59D-4DA3-9EC3-A8F4D7425C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99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513F-C59D-4DA3-9EC3-A8F4D7425C3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275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7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5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81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2956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0156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644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036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597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251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0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3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06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37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6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76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41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661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243511-DEDA-4ADA-8234-0875E6FA8C09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51D8-C9B2-4EA2-ABC8-1E5B3A5B3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0610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857232"/>
            <a:ext cx="64294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 –ТРЕНАЖЁР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подготовке к ОГЭ 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РУССКИЙ ЯЗЫК.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2021 г 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ОРФОГРАФИЧЕСКИЙ АНАЛИЗ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28384" y="6316876"/>
            <a:ext cx="1115616" cy="5411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35147" y="5013176"/>
            <a:ext cx="54617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Учитель МБОУ «СОШ №24 им. В.Г. </a:t>
            </a:r>
            <a:r>
              <a:rPr lang="ru-RU" sz="1500" dirty="0" err="1" smtClean="0"/>
              <a:t>Столля</a:t>
            </a:r>
            <a:r>
              <a:rPr lang="ru-RU" sz="1500" dirty="0" smtClean="0"/>
              <a:t>» </a:t>
            </a:r>
            <a:r>
              <a:rPr lang="ru-RU" sz="1500" dirty="0" smtClean="0"/>
              <a:t>г.Воронежа</a:t>
            </a:r>
          </a:p>
          <a:p>
            <a:r>
              <a:rPr lang="ru-RU" sz="1500" dirty="0" smtClean="0"/>
              <a:t>Шуваева Р.В.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 flipV="1">
            <a:off x="-2143173" y="408604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3"/>
            <a:ext cx="65196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ВЫДЕРНИТЕ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из земли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форме изъявительного наклонения будущего времени глагола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спряжения пишется окончание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НАВСТРЕЧУ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(брату ) – слово является наречием, поэтому пишется слитно.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(посмотрел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) ПО-ДОБРОМУ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наречия, образованные на основе сочетания предлога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полного прилагательного, пишутся через дефис.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ГОРИСТЫЙ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написание безударной гласной в корне слова проверяется однокоренным словом, в котором эта гласная находится под ударением.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НИЧТО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 приставке отрицательного местоимения в безударной позиции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7450" y="219059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6" name="Овал 5"/>
          <p:cNvSpPr/>
          <p:nvPr/>
        </p:nvSpPr>
        <p:spPr>
          <a:xfrm>
            <a:off x="147450" y="285348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47450" y="3733074"/>
            <a:ext cx="288032" cy="281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147450" y="4655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9" name="Овал 8"/>
          <p:cNvSpPr/>
          <p:nvPr/>
        </p:nvSpPr>
        <p:spPr>
          <a:xfrm>
            <a:off x="148069" y="1247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4723494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1323692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279147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997503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3776517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60156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ПОЛУКРУГ –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 существительное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всегда пишется слитно.</a:t>
            </a:r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(крыши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КРАШЕНЫ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суффиксе краткого имени прилагательного пишется одна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ВСЛЕДСТВИЕ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(засухи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производный предлог, синонимичный предлогу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ИЗ-ЗА.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ГОСТИНИЦА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 имени существительном пишется одна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как оно образовано о основ страдательного причастия прошедшего времени, в котором пишется одна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СЛУШАЯ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частица НЕ с кратким страдательным причастием прошедшего времени пишется раздельно.</a:t>
            </a:r>
          </a:p>
        </p:txBody>
      </p:sp>
      <p:sp>
        <p:nvSpPr>
          <p:cNvPr id="4" name="Овал 3"/>
          <p:cNvSpPr/>
          <p:nvPr/>
        </p:nvSpPr>
        <p:spPr>
          <a:xfrm>
            <a:off x="140564" y="213684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140564" y="302036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0564" y="39447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140564" y="51571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140564" y="14847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5301208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1422272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2171459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3054974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4047892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82324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ПОЛ-АПЕЛЬСИНА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сложное имя существительное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пишется через дефис, так как вторая часть слова начинается с гласной.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ДЛИННЫЙ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имя прилагательное образовано от основ имени существительного с помощью суффикса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–НН –.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ПРОСОХШАЯ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за ночь одежда ) – полные страдательные причастия прошедшего времени с частицей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всегда пишутся раздельно.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НАСЧЕТ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(работы ) – производный предлог, синонимичный предлогу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пишется слитно.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НЕВТЕРПЕЖ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 конце кратких имен прилагательных после шипящих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пишется.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7504" y="23800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7" name="Овал 16"/>
          <p:cNvSpPr/>
          <p:nvPr/>
        </p:nvSpPr>
        <p:spPr>
          <a:xfrm>
            <a:off x="107504" y="298711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12845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9" name="Овал 18"/>
          <p:cNvSpPr/>
          <p:nvPr/>
        </p:nvSpPr>
        <p:spPr>
          <a:xfrm>
            <a:off x="107504" y="451450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20" name="Овал 19"/>
          <p:cNvSpPr/>
          <p:nvPr/>
        </p:nvSpPr>
        <p:spPr>
          <a:xfrm>
            <a:off x="107504" y="148079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423999" y="4599667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423999" y="1515407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423999" y="2264594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423999" y="3080127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423999" y="3903786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озврат 28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643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69522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НОЖИК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имени существительном пишется суффикс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–ИК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так как при склонении этого существительного гласный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впадает.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НАСТЕЖЬ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конце местоимений после шипящих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(решал)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ЗАНОВО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конце наречия пишется суффикс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как оно образовано от основ имени прилагательного приставочно-суффиксальным способом с помощью приставки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суффикса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ПЯТИДЕСЯТЫЙ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порядковое числительное, образованное от сложного количественного числительного, пишется слитно.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 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самое сказал) – наречия с частицами пишутся раздельно. </a:t>
            </a:r>
          </a:p>
        </p:txBody>
      </p:sp>
      <p:sp>
        <p:nvSpPr>
          <p:cNvPr id="4" name="Овал 3"/>
          <p:cNvSpPr/>
          <p:nvPr/>
        </p:nvSpPr>
        <p:spPr>
          <a:xfrm>
            <a:off x="212002" y="241414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212002" y="303543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2002" y="424786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212002" y="517226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212002" y="153063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5172269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1530630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2414146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3252368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52320" y="4282482"/>
            <a:ext cx="1224136" cy="50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225689"/>
            <a:ext cx="55132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КОНСПЕКТИРОВАТЬ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написание безударной гласной  Е в корне слова проверяется однокоренным словом, в котором эта гласная находится под ударением.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РЕЗКИЙ –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качественном прилагательном, имеющем краткую форму, пишется суффикс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–К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никому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ИЗВЕСТНЫЙ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отглагольное прилагательное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пишется раздельно, так как имеет зависимое слово.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(вторым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ЭТАЖОМ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 суффиксах имен прилагательных после шипящих под ударением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УВИДЕВ –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глаголом пишется раздельно.</a:t>
            </a:r>
          </a:p>
        </p:txBody>
      </p:sp>
      <p:sp>
        <p:nvSpPr>
          <p:cNvPr id="6" name="Овал 5"/>
          <p:cNvSpPr/>
          <p:nvPr/>
        </p:nvSpPr>
        <p:spPr>
          <a:xfrm>
            <a:off x="354878" y="252664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354878" y="343616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4878" y="43456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354878" y="52292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354878" y="131138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5272801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1311382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2651238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88224" y="3580179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4509120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ОГЭ 2021. Русский язык. 50 вариантов. Типовые варианты экзаменационных заданий от разработчиков ОГЭ.  И.П. Васильевых, Ю.Н.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 М. :Издательство «Экзамен»,2021.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815290" cy="714379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53285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РАСТЕРЯЛСЯ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правописание чередующегося гласного в корне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объясняется наличием сочетаниям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конце корня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ИСЦЕЛИТЬ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конце приставки перед глухим согласными пишется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ОРЕШЕК –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суффиксе им существительного пишется  -ЕК- , так как при склонении слова гласный Е выпадает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ЗАМЕШЕННОЕ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(тесто) – правописание гласного перед НН в страдательных причастиях прошедшего времени зависит от спряжения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НЕЛЕПЫЙ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пишется слитно, так как слово не употребляется без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</p:txBody>
      </p:sp>
      <p:sp>
        <p:nvSpPr>
          <p:cNvPr id="6" name="Овал 5"/>
          <p:cNvSpPr/>
          <p:nvPr/>
        </p:nvSpPr>
        <p:spPr>
          <a:xfrm>
            <a:off x="187896" y="29860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187896" y="360726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79512" y="452098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187896" y="572274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191546" y="177981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5722743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1779818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9247" y="2986071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3751281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470550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7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484784"/>
            <a:ext cx="51543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(говорить 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УВЕРЕННО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в наречиях пишется столько букв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сколько в прилагательных, от которых они образовались.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ПРИДУМАТЬ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с приставкой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пишутся слова, которые имеют значение неполноты действия.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СЪЁМКА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 фильма) –  после приставки, оканчивающейся на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согласный, перед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Е, Ё, Ю, 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пишется буква Ъ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ОВРАЖЕК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в окончаниях имён существительных второго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склонения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НЕГОДОВАТЬ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пишется слитно со словами, которые без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употребляются</a:t>
            </a:r>
          </a:p>
        </p:txBody>
      </p:sp>
      <p:sp>
        <p:nvSpPr>
          <p:cNvPr id="4" name="Овал 3"/>
          <p:cNvSpPr/>
          <p:nvPr/>
        </p:nvSpPr>
        <p:spPr>
          <a:xfrm>
            <a:off x="497754" y="277190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497754" y="37033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7754" y="4634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497754" y="55172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497754" y="159245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551723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159362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ерно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771903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369815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463672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268760"/>
            <a:ext cx="66247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(южное)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РАСТЕНИ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– написание безударной чередующейся гласной в корне слова зависит от его лексического значения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НАКЛОННАЯ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(плоскость) – в именах прилагательных, образованных от существительных с помощью суффикса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ОНН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пишется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НН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сделал)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– НОВОМУ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наречие пишется через дефис, потому что оно образовано от основы имени прилагательного при помощи приставки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суффикса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ОМУ.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книга)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ОТКРЫТА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пишется раздельно с краткими причастиями </a:t>
            </a:r>
          </a:p>
        </p:txBody>
      </p:sp>
      <p:sp>
        <p:nvSpPr>
          <p:cNvPr id="4" name="Овал 3"/>
          <p:cNvSpPr/>
          <p:nvPr/>
        </p:nvSpPr>
        <p:spPr>
          <a:xfrm>
            <a:off x="683865" y="255006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679584" y="381762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79584" y="53372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681512" y="135441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36504" y="135926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36504" y="2552127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36504" y="3817623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36504" y="533721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5088" y="1278521"/>
            <a:ext cx="69812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НЕГЛУБОКАЯ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 ( но широкая река) – имя прилагательное, пишется с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 слитно, так как можно заменить синонимом «мелкая», противопоставления с союзом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нет.</a:t>
            </a:r>
          </a:p>
          <a:p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ОЗАДАЧЕННЫЙ 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– в действительном причастии прошедшего времени пишется суффикс –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-.</a:t>
            </a:r>
          </a:p>
          <a:p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ПО-ВОЛЧЬИ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 –  наречие образовано от основ имени прилагательного приставочно-суффиксальным способом с помощью приставки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ПО-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 и суффикса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–И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, поэтому пишется через дефис.</a:t>
            </a:r>
          </a:p>
          <a:p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КТО-ЛИБО 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– имя существительное с частицей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–ЛИБО 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пишется через дефис.</a:t>
            </a:r>
          </a:p>
          <a:p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ТКАНАЯ </a:t>
            </a:r>
            <a:r>
              <a:rPr lang="ru-RU" sz="2000" spc="200" dirty="0" smtClean="0">
                <a:latin typeface="Times New Roman" pitchFamily="18" charset="0"/>
                <a:cs typeface="Times New Roman" pitchFamily="18" charset="0"/>
              </a:rPr>
              <a:t>(скатерть) – в суффиксе отглагольного прилагательного пишется одна буква </a:t>
            </a:r>
            <a:r>
              <a:rPr lang="ru-RU" sz="2000" b="1" spc="200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b="1" spc="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(образовано от глагола несовершенного вида)</a:t>
            </a:r>
          </a:p>
          <a:p>
            <a:r>
              <a:rPr lang="ru-RU" sz="2000" spc="200" dirty="0" smtClean="0"/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327056" y="25759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327056" y="318690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30706" y="470304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327056" y="531400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329949" y="136670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88197" y="5545117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87927" y="145996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ерно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87927" y="2540629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87927" y="3693847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87927" y="4847065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5897" y="1151207"/>
            <a:ext cx="65933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СИНИЦЫН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окончании имени прилагательного после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пишется буква Ы.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ОСМАТРИВАЕМЫЙ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 суффиксе страдательного причастия настоящего времени, образованного от глагол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спряжения,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ЗАПИШИТЕ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правило – в форме будущего времени 2-го лица множественного числа глагола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спряжения пишется окончание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ИТЕ.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ФЛИГЕЛЁК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написание безударной гласной в корне проверяется подбором однокоренного слова, в котором проверяемая гласная находится в ударном слоге.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МОЩЁНЫЙ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(двор) – полное страдательное причастие прошедшего времени, поэтому пишется одна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 </a:t>
            </a:r>
          </a:p>
          <a:p>
            <a:pPr marL="342900" indent="-342900">
              <a:buAutoNum type="arabicParenR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225096" y="213311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225096" y="337914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5096" y="457434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225096" y="576954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225096" y="11967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17592" y="5769545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17592" y="1195368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17592" y="2133117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17592" y="3379147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17592" y="456892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57298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ПРОДОЛЖЕНИЕ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урока) – в форме предложного падежа единственного числа имени существительного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пишется бука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ПРЕРВАТЬ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(беседу) – написание приставки определяется е значением, сходным со значением приставки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РАСТАЯВШИЙ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перед суффиксом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ВШ-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действительного причастия прошедшего времени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как это причастие образовано от глагола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спряжения 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РОЗИГРЫШ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после русской приставки, оканчивающейся на согласный, в корне пишется буква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БЫВАВШАЯ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(на охоте) – имя прилагательное имеет зависимое слово, поэтому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пишется раздельно</a:t>
            </a: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464664" y="218669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462503" y="312754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69722" y="434743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461962" y="525721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464664" y="12822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5257211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295792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186695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122354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4347437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58018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НАВСТРЕЧУ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приключениям) – наречие пишется слитно.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ПРИПОРОШИЛО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(снегом) – написание приставки определяется её значением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неполнота действия.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ЗАБРОШЕННЫЙ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действительное причастие прошедшего времени образовано от глагола с помощью суффикса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-НН-.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ПРОТИРАТЬ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написание безударной гласной в корне проверяется подбором однокоренного слова, в котором проверяемая гласная находится в ударном слоге.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НЕМЕЦКИЙ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в относительном прилагательном, образованном от существительного с основой на Ц, пишется суффикс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–К.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498275" y="192658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5" name="Овал 4"/>
          <p:cNvSpPr/>
          <p:nvPr/>
        </p:nvSpPr>
        <p:spPr>
          <a:xfrm>
            <a:off x="498275" y="280769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8275" y="3721871"/>
            <a:ext cx="288032" cy="281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498275" y="49507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8" name="Овал 7"/>
          <p:cNvSpPr/>
          <p:nvPr/>
        </p:nvSpPr>
        <p:spPr>
          <a:xfrm>
            <a:off x="498894" y="130044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950796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Верно</a:t>
            </a:r>
            <a:endParaRPr lang="ru-RU" sz="1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300445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1922694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2807699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3739791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143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</a:t>
            </a:r>
            <a:endParaRPr lang="ru-RU" sz="2400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225689"/>
            <a:ext cx="6378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ХОРОШИЙ (подарок 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написание безударного окончания имени прилагательного в форме  мужского рода именительного падежа единственного числа определяется по ударному окончанию в вопросе к этому прилагательному.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БЛИСТАТЕЛЬНЙ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написание безударной чередующейся гласной в корне слова определяется наличием после корня суффикса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–А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ПРИУРАЛЬЕ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написание приставки определяется ее значением, сходным со значением слова «очень»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ЦЫПЛЯЧИЙ (пух 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 корне слова написание буквы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определяется правилом ( является исключением )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РЕШЕНО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краткое прилагательное с НЕ пишется раздельно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5052" y="280731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6" name="Овал 5"/>
          <p:cNvSpPr/>
          <p:nvPr/>
        </p:nvSpPr>
        <p:spPr>
          <a:xfrm>
            <a:off x="495052" y="373817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6403" y="435217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8" name="Овал 7"/>
          <p:cNvSpPr/>
          <p:nvPr/>
        </p:nvSpPr>
        <p:spPr>
          <a:xfrm>
            <a:off x="495052" y="522464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9" name="Овал 8"/>
          <p:cNvSpPr/>
          <p:nvPr/>
        </p:nvSpPr>
        <p:spPr>
          <a:xfrm>
            <a:off x="495052" y="128309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5284695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1398065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2807937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3740812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Неверно</a:t>
            </a:r>
            <a:endParaRPr lang="ru-RU" sz="17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4496190"/>
            <a:ext cx="1152128" cy="47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87003" y="6409789"/>
            <a:ext cx="1156997" cy="4274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" action="ppaction://hlinkshowjump?jump=previousslide" highlightClick="1"/>
          </p:cNvPr>
          <p:cNvSpPr/>
          <p:nvPr/>
        </p:nvSpPr>
        <p:spPr>
          <a:xfrm>
            <a:off x="0" y="6381361"/>
            <a:ext cx="1130964" cy="45587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699</TotalTime>
  <Words>1470</Words>
  <Application>Microsoft Office PowerPoint</Application>
  <PresentationFormat>Экран (4:3)</PresentationFormat>
  <Paragraphs>236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Ион</vt:lpstr>
      <vt:lpstr>Слайд 1</vt:lpstr>
      <vt:lpstr>Укажите варианты ответов, в которых дано верное объяснение написания выделенного слова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Укажите варианты ответов, в которых дано верное объяснение написания выделенного слова</dc:title>
  <dc:creator>User</dc:creator>
  <cp:lastModifiedBy>User</cp:lastModifiedBy>
  <cp:revision>77</cp:revision>
  <dcterms:created xsi:type="dcterms:W3CDTF">2020-12-20T21:24:05Z</dcterms:created>
  <dcterms:modified xsi:type="dcterms:W3CDTF">2023-01-02T17:06:06Z</dcterms:modified>
</cp:coreProperties>
</file>