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6" r:id="rId9"/>
    <p:sldId id="262" r:id="rId10"/>
    <p:sldId id="264" r:id="rId11"/>
    <p:sldId id="263" r:id="rId12"/>
    <p:sldId id="267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85932" autoAdjust="0"/>
  </p:normalViewPr>
  <p:slideViewPr>
    <p:cSldViewPr>
      <p:cViewPr varScale="1">
        <p:scale>
          <a:sx n="60" d="100"/>
          <a:sy n="60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643866" cy="1285884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 10 «Гнездышко»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</p:txBody>
      </p:sp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6400800" cy="2928958"/>
          </a:xfrm>
        </p:spPr>
        <p:txBody>
          <a:bodyPr/>
          <a:lstStyle/>
          <a:p>
            <a:r>
              <a:rPr lang="ru-RU" b="1" dirty="0" smtClean="0"/>
              <a:t>Семинар – практикум</a:t>
            </a:r>
          </a:p>
          <a:p>
            <a:r>
              <a:rPr lang="ru-RU" dirty="0" smtClean="0"/>
              <a:t>«</a:t>
            </a:r>
            <a:r>
              <a:rPr lang="ru-RU" b="1" dirty="0" smtClean="0"/>
              <a:t>Использование ТРИЗ –технологии в речевом развитии дошкольников» </a:t>
            </a:r>
          </a:p>
          <a:p>
            <a:endParaRPr lang="ru-RU" b="1" dirty="0" smtClean="0"/>
          </a:p>
          <a:p>
            <a:r>
              <a:rPr lang="ru-RU" sz="1400" b="1" dirty="0" smtClean="0">
                <a:solidFill>
                  <a:schemeClr val="tx1"/>
                </a:solidFill>
              </a:rPr>
              <a:t>                                                                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Ст. воспитатель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Поляничко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Н.Н.,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Педагог-психолог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Голенкова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В.А</a:t>
            </a:r>
            <a:endParaRPr lang="ru-RU" dirty="0" smtClean="0"/>
          </a:p>
          <a:p>
            <a:r>
              <a:rPr lang="ru-RU" sz="1600" dirty="0" smtClean="0"/>
              <a:t>г. Рубцовск,</a:t>
            </a:r>
          </a:p>
          <a:p>
            <a:r>
              <a:rPr lang="ru-RU" sz="1600" dirty="0" smtClean="0"/>
              <a:t> 2019г.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триз\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4484"/>
            <a:ext cx="4714908" cy="63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F:\триз\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9" y="244063"/>
            <a:ext cx="4682714" cy="6113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МОЛОДЦЫ!!!</a:t>
            </a:r>
            <a:endParaRPr lang="ru-RU" sz="8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29642" cy="168115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1507" name="Picture 3" descr="C:\Users\User\Desktop\45168950-happy-smiley-emotic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786058"/>
            <a:ext cx="2021216" cy="2021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71480"/>
            <a:ext cx="6000792" cy="1143000"/>
          </a:xfrm>
        </p:spPr>
        <p:txBody>
          <a:bodyPr/>
          <a:lstStyle/>
          <a:p>
            <a:pPr algn="l" eaLnBrk="1" hangingPunct="1"/>
            <a:r>
              <a:rPr lang="ru-RU" b="1" dirty="0" smtClean="0"/>
              <a:t>           Цель:</a:t>
            </a:r>
            <a:br>
              <a:rPr lang="ru-RU" b="1" dirty="0" smtClean="0"/>
            </a:br>
            <a:r>
              <a:rPr lang="ru-RU" b="1" dirty="0" smtClean="0"/>
              <a:t>  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85794"/>
            <a:ext cx="2139950" cy="225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428860" y="2285992"/>
            <a:ext cx="6286544" cy="3714776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3200" dirty="0" smtClean="0"/>
              <a:t>  </a:t>
            </a:r>
            <a:r>
              <a:rPr lang="ru-RU" sz="3200" dirty="0" smtClean="0"/>
              <a:t>Познакомить  с приемами ТРИЗ - технологии, способствующими формированию речевого развития детей дошкольного возраста.</a:t>
            </a:r>
            <a:endParaRPr lang="ru-RU" sz="3200" dirty="0" smtClean="0"/>
          </a:p>
          <a:p>
            <a:pPr eaLnBrk="1" hangingPunct="1">
              <a:buFontTx/>
              <a:buNone/>
              <a:defRPr/>
            </a:pP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Ларец знаний</a:t>
            </a:r>
            <a:endParaRPr lang="ru-RU" dirty="0"/>
          </a:p>
        </p:txBody>
      </p:sp>
      <p:pic>
        <p:nvPicPr>
          <p:cNvPr id="1026" name="Picture 2" descr="C:\Users\User\Documents\cropped-larec_clas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37618" y="1981200"/>
            <a:ext cx="4144963" cy="4144963"/>
          </a:xfrm>
          <a:prstGeom prst="rect">
            <a:avLst/>
          </a:prstGeom>
          <a:noFill/>
        </p:spPr>
      </p:pic>
      <p:pic>
        <p:nvPicPr>
          <p:cNvPr id="1027" name="Picture 3" descr="C:\Users\User\Documents\cropped-larec_cla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714488"/>
            <a:ext cx="4724416" cy="415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«Похожие слова»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Есть сладкое слово – конфета,</a:t>
            </a:r>
          </a:p>
          <a:p>
            <a:r>
              <a:rPr lang="ru-RU" dirty="0" smtClean="0"/>
              <a:t>Есть быстрое слово – ракета,</a:t>
            </a:r>
          </a:p>
          <a:p>
            <a:r>
              <a:rPr lang="ru-RU" dirty="0" smtClean="0"/>
              <a:t> Есть слово с окошком – вагон, </a:t>
            </a:r>
          </a:p>
          <a:p>
            <a:r>
              <a:rPr lang="ru-RU" dirty="0" smtClean="0"/>
              <a:t>Есть кислое слово – лимон!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5286380" cy="928686"/>
          </a:xfrm>
        </p:spPr>
        <p:txBody>
          <a:bodyPr/>
          <a:lstStyle/>
          <a:p>
            <a:r>
              <a:rPr lang="ru-RU" dirty="0" smtClean="0"/>
              <a:t>«Мозговой штурм»</a:t>
            </a:r>
            <a:endParaRPr lang="ru-RU" dirty="0"/>
          </a:p>
        </p:txBody>
      </p:sp>
      <p:pic>
        <p:nvPicPr>
          <p:cNvPr id="2052" name="Picture 4" descr="ÐÐ°ÑÑÐ¸Ð½ÐºÐ¸ Ð¿Ð¾ Ð·Ð°Ð¿ÑÐ¾ÑÑ Ð¶ÐµÐ½ÑÐ¸Ð½Ð° ÑÐ¾ÑÐ¾Ð¿Ð¸ÑÑÑ Ð±ÐµÐ¶Ð¸Ñ ÐºÐ°ÑÑÐ¸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623822"/>
            <a:ext cx="3500462" cy="5250694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85800" y="1981200"/>
            <a:ext cx="4100514" cy="4144963"/>
          </a:xfrm>
        </p:spPr>
        <p:txBody>
          <a:bodyPr/>
          <a:lstStyle/>
          <a:p>
            <a:r>
              <a:rPr lang="ru-RU" dirty="0" smtClean="0"/>
              <a:t>Воспитатель опаздывает на работу. </a:t>
            </a:r>
          </a:p>
          <a:p>
            <a:r>
              <a:rPr lang="ru-RU" dirty="0" smtClean="0"/>
              <a:t>Почему так произошло?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«Словарный штурм»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000240"/>
            <a:ext cx="4743456" cy="4125923"/>
          </a:xfrm>
        </p:spPr>
        <p:txBody>
          <a:bodyPr/>
          <a:lstStyle/>
          <a:p>
            <a:r>
              <a:rPr lang="ru-RU" dirty="0" smtClean="0"/>
              <a:t>Знают этот фрукт детишки,</a:t>
            </a:r>
            <a:br>
              <a:rPr lang="ru-RU" dirty="0" smtClean="0"/>
            </a:br>
            <a:r>
              <a:rPr lang="ru-RU" dirty="0" smtClean="0"/>
              <a:t>Любят есть его мартышки.</a:t>
            </a:r>
            <a:br>
              <a:rPr lang="ru-RU" dirty="0" smtClean="0"/>
            </a:br>
            <a:r>
              <a:rPr lang="ru-RU" dirty="0" smtClean="0"/>
              <a:t>Родом он из жарких стран</a:t>
            </a:r>
            <a:br>
              <a:rPr lang="ru-RU" dirty="0" smtClean="0"/>
            </a:br>
            <a:r>
              <a:rPr lang="ru-RU" dirty="0" smtClean="0"/>
              <a:t>В тропиках растет .....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Расскажи обо мне.</a:t>
            </a:r>
            <a:endParaRPr lang="ru-RU" sz="2400" dirty="0"/>
          </a:p>
        </p:txBody>
      </p:sp>
      <p:pic>
        <p:nvPicPr>
          <p:cNvPr id="3073" name="Рисунок 5" descr="Бан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143116"/>
            <a:ext cx="235745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«Хорошо-плохо»</a:t>
            </a:r>
            <a:endParaRPr lang="ru-RU" dirty="0"/>
          </a:p>
        </p:txBody>
      </p:sp>
      <p:pic>
        <p:nvPicPr>
          <p:cNvPr id="23554" name="Picture 2" descr="C:\Users\User\Desktop\25245_2a808f964edf18f99dca17577fa52e89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928802"/>
            <a:ext cx="3935891" cy="3896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User\Desktop\счастливый-мальчик-ребенка-с-красками-262207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3"/>
            <a:ext cx="3727465" cy="3357586"/>
          </a:xfrm>
          <a:prstGeom prst="rect">
            <a:avLst/>
          </a:prstGeom>
          <a:noFill/>
        </p:spPr>
      </p:pic>
      <p:pic>
        <p:nvPicPr>
          <p:cNvPr id="22531" name="Picture 3" descr="C:\Users\User\Desktop\vybrat-kraski-rebenku-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857364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8604"/>
            <a:ext cx="4714908" cy="6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594</TotalTime>
  <Words>123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10069046</vt:lpstr>
      <vt:lpstr>Муниципальное бюджетное дошкольное образовательное учреждение «Детский сад № 10 «Гнездышко» </vt:lpstr>
      <vt:lpstr>           Цель:     </vt:lpstr>
      <vt:lpstr>Ларец знаний</vt:lpstr>
      <vt:lpstr>«Похожие слова»</vt:lpstr>
      <vt:lpstr>«Мозговой штурм»</vt:lpstr>
      <vt:lpstr>«Словарный штурм»</vt:lpstr>
      <vt:lpstr>«Хорошо-плохо»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Company>URTISI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2011-08-18T13:52:20Z</dcterms:created>
  <dcterms:modified xsi:type="dcterms:W3CDTF">2019-01-30T09:32:41Z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