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57" r:id="rId5"/>
    <p:sldId id="259" r:id="rId6"/>
    <p:sldId id="261" r:id="rId7"/>
    <p:sldId id="262" r:id="rId8"/>
    <p:sldId id="264" r:id="rId9"/>
    <p:sldId id="263" r:id="rId10"/>
    <p:sldId id="266" r:id="rId11"/>
    <p:sldId id="265" r:id="rId12"/>
    <p:sldId id="283" r:id="rId13"/>
    <p:sldId id="267" r:id="rId14"/>
    <p:sldId id="268" r:id="rId15"/>
    <p:sldId id="284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9B8D-B2A7-49F5-A968-873889169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4049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3FC4-5ABD-4235-A88F-41DCC5F06D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51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61C6-1530-452E-B42F-EAE29B146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6170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9B8D-B2A7-49F5-A968-873889169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7515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FB0F-6E89-45E0-AB48-1D9420FD9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235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3F04-BD0E-48BF-9373-B63C90B5A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6203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7123-59B2-44B4-85C1-6D21B53120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3806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BF2A-7194-4042-8B20-D9635A2E9E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41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4CA2-5B48-4095-B597-2C816346B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789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3A9-E3E6-4E4A-8EEB-C2FDD8333D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481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3B5C-7384-4BC3-9C41-2EFC252140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5302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FB0F-6E89-45E0-AB48-1D9420FD9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1834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C201-B101-4C32-B562-0406F0AD5E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162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3FC4-5ABD-4235-A88F-41DCC5F06D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5883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61C6-1530-452E-B42F-EAE29B146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71428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9B8D-B2A7-49F5-A968-873889169D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2363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FB0F-6E89-45E0-AB48-1D9420FD99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22561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3F04-BD0E-48BF-9373-B63C90B5A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271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7123-59B2-44B4-85C1-6D21B53120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104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BF2A-7194-4042-8B20-D9635A2E9E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43798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4CA2-5B48-4095-B597-2C816346B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0199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3A9-E3E6-4E4A-8EEB-C2FDD8333D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98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3F04-BD0E-48BF-9373-B63C90B5A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10397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3B5C-7384-4BC3-9C41-2EFC252140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893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C201-B101-4C32-B562-0406F0AD5E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13854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3FC4-5ABD-4235-A88F-41DCC5F06D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225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D61C6-1530-452E-B42F-EAE29B146B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2520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7123-59B2-44B4-85C1-6D21B53120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4495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BF2A-7194-4042-8B20-D9635A2E9E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2459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A4CA2-5B48-4095-B597-2C816346B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543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43A9-E3E6-4E4A-8EEB-C2FDD8333D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317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3B5C-7384-4BC3-9C41-2EFC252140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578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C201-B101-4C32-B562-0406F0AD5E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298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F32FD-C052-44A4-8B6B-470772D3768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4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F32FD-C052-44A4-8B6B-470772D3768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F32FD-C052-44A4-8B6B-470772D3768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C:\Users\User\Desktop\&#1048;&#1079;%20&#1084;&#1091;&#1083;&#1100;&#1090;&#1092;&#1080;&#1083;&#1100;&#1084;&#1086;&#1074;%20-%20&#1045;&#1089;&#1083;&#1080;%20&#1044;&#1086;&#1073;&#1088;&#1099;&#1081;%20&#1058;&#1099;%20(Instrumental)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esktop\&#1082;&#1083;&#1091;&#1073;&#1085;&#1099;&#1081;%20&#1095;&#1072;&#1089;\&#1077;&#1089;&#1083;&#1080;%20&#1076;&#1086;&#1073;&#1088;&#1099;&#1081;%20&#1090;&#1099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laying-field.ru/img/2015/051818/102086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4" y="332656"/>
            <a:ext cx="6772647" cy="632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звук 4">
            <a:hlinkClick r:id="rId4" action="ppaction://hlinkfile" highlightClick="1"/>
          </p:cNvPr>
          <p:cNvSpPr/>
          <p:nvPr/>
        </p:nvSpPr>
        <p:spPr>
          <a:xfrm>
            <a:off x="8032279" y="5949280"/>
            <a:ext cx="500161" cy="4320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638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899592" y="333375"/>
            <a:ext cx="691276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Пословицы о добре:</a:t>
            </a:r>
            <a:endParaRPr lang="ru-RU" sz="3600" i="1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solidFill>
                <a:srgbClr val="800000">
                  <a:alpha val="50195"/>
                </a:srgbClr>
              </a:solidFill>
              <a:latin typeface="Georgia" pitchFamily="18" charset="0"/>
              <a:cs typeface="Arial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35013" y="172085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250825" y="1341438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Добро помни, 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50825" y="2133600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одежда красит человека,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250825" y="2924175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Добрая слава лежит, а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50825" y="3716338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хвались серебром,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250825" y="4437063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Кто добро творит, </a:t>
            </a:r>
          </a:p>
        </p:txBody>
      </p:sp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323850" y="5229225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ком добра нет, </a:t>
            </a:r>
          </a:p>
        </p:txBody>
      </p:sp>
      <p:sp>
        <p:nvSpPr>
          <p:cNvPr id="21514" name="Rectangle 12"/>
          <p:cNvSpPr>
            <a:spLocks noChangeArrowheads="1"/>
          </p:cNvSpPr>
          <p:nvPr/>
        </p:nvSpPr>
        <p:spPr bwMode="auto">
          <a:xfrm>
            <a:off x="250825" y="6021388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ищи красоты - </a:t>
            </a:r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5435600" y="6092825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хвались добром.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5435600" y="5300663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ищи доброты.</a:t>
            </a: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5435600" y="4437063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худая бежит.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18" name="Rectangle 16"/>
          <p:cNvSpPr>
            <a:spLocks noChangeArrowheads="1"/>
          </p:cNvSpPr>
          <p:nvPr/>
        </p:nvSpPr>
        <p:spPr bwMode="auto">
          <a:xfrm>
            <a:off x="5435600" y="3644900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и правды мало.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5427960" y="2852738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того Бог отблагодарит.</a:t>
            </a:r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5435600" y="2133600"/>
            <a:ext cx="33845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зло забывай.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521" name="Rectangle 19"/>
          <p:cNvSpPr>
            <a:spLocks noChangeArrowheads="1"/>
          </p:cNvSpPr>
          <p:nvPr/>
        </p:nvSpPr>
        <p:spPr bwMode="auto">
          <a:xfrm>
            <a:off x="5435600" y="1327944"/>
            <a:ext cx="3384550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его добрые дела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08400" y="1556792"/>
            <a:ext cx="1719560" cy="8649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665473" y="1629568"/>
            <a:ext cx="1728713" cy="792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08400" y="4077072"/>
            <a:ext cx="1685786" cy="2303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25287" y="3180540"/>
            <a:ext cx="1685786" cy="15446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08400" y="3212306"/>
            <a:ext cx="1685786" cy="1512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725287" y="4077072"/>
            <a:ext cx="1668899" cy="14402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725287" y="5733256"/>
            <a:ext cx="1668899" cy="5762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9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fedpress.ru/sites/fedpress/files/sergeeva34/news/krasnyy_klub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7697"/>
          <a:stretch/>
        </p:blipFill>
        <p:spPr bwMode="auto">
          <a:xfrm>
            <a:off x="2123728" y="3933056"/>
            <a:ext cx="2914376" cy="2416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Игра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«Волшебный клубок»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globuss24.ru/userfiles/image/doc/hello_html_m1bdb75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1412776"/>
            <a:ext cx="32480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31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710952"/>
          </a:xfrm>
        </p:spPr>
        <p:txBody>
          <a:bodyPr lIns="0" rIns="0" bIns="0" anchor="b"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 «Доскажи словечко»</a:t>
            </a:r>
          </a:p>
        </p:txBody>
      </p:sp>
      <p:sp>
        <p:nvSpPr>
          <p:cNvPr id="9219" name="Содержимое 1"/>
          <p:cNvSpPr>
            <a:spLocks noGrp="1"/>
          </p:cNvSpPr>
          <p:nvPr>
            <p:ph idx="4294967295"/>
          </p:nvPr>
        </p:nvSpPr>
        <p:spPr>
          <a:xfrm>
            <a:off x="914400" y="1268761"/>
            <a:ext cx="8229600" cy="4885978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ru-RU" dirty="0" smtClean="0"/>
              <a:t> - Растает даже ледяная глыба</a:t>
            </a:r>
            <a:br>
              <a:rPr lang="ru-RU" dirty="0" smtClean="0"/>
            </a:br>
            <a:r>
              <a:rPr lang="ru-RU" dirty="0" smtClean="0"/>
              <a:t>От слова тёплого….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Зазеленеет старый пень,</a:t>
            </a:r>
            <a:br>
              <a:rPr lang="ru-RU" dirty="0" smtClean="0"/>
            </a:br>
            <a:r>
              <a:rPr lang="ru-RU" dirty="0" smtClean="0"/>
              <a:t>Когда услышит.. </a:t>
            </a:r>
            <a:br>
              <a:rPr lang="ru-RU" dirty="0" smtClean="0"/>
            </a:br>
            <a:r>
              <a:rPr lang="ru-RU" dirty="0" smtClean="0"/>
              <a:t>- Мальчик, вежливый и развитый,</a:t>
            </a:r>
            <a:br>
              <a:rPr lang="ru-RU" dirty="0" smtClean="0"/>
            </a:br>
            <a:r>
              <a:rPr lang="ru-RU" dirty="0" smtClean="0"/>
              <a:t>Говорит, встречаясь…. </a:t>
            </a:r>
            <a:br>
              <a:rPr lang="ru-RU" dirty="0" smtClean="0"/>
            </a:br>
            <a:r>
              <a:rPr lang="ru-RU" dirty="0" smtClean="0"/>
              <a:t>-Когда нас бранят за шалости,</a:t>
            </a:r>
            <a:br>
              <a:rPr lang="ru-RU" dirty="0" smtClean="0"/>
            </a:br>
            <a:r>
              <a:rPr lang="ru-RU" dirty="0" smtClean="0"/>
              <a:t>Говорим … </a:t>
            </a:r>
            <a:br>
              <a:rPr lang="ru-RU" dirty="0" smtClean="0"/>
            </a:br>
            <a:r>
              <a:rPr lang="ru-RU" dirty="0" smtClean="0"/>
              <a:t>-И во Франции, и в Дании</a:t>
            </a:r>
            <a:br>
              <a:rPr lang="ru-RU" dirty="0" smtClean="0"/>
            </a:br>
            <a:r>
              <a:rPr lang="ru-RU" dirty="0" smtClean="0"/>
              <a:t>На прощанье говорят …</a:t>
            </a:r>
          </a:p>
          <a:p>
            <a:pPr marL="273050" indent="-273050" eaLnBrk="1" hangingPunct="1"/>
            <a:endParaRPr lang="ru-RU" dirty="0" smtClean="0"/>
          </a:p>
          <a:p>
            <a:pPr marL="273050" indent="-273050" eaLnBrk="1" hangingPunct="1">
              <a:buFontTx/>
              <a:buNone/>
            </a:pPr>
            <a:endParaRPr lang="ru-RU" dirty="0" smtClean="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649786" y="1846263"/>
            <a:ext cx="1938437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!</a:t>
            </a:r>
            <a:endParaRPr lang="ru-RU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4285793" y="2852936"/>
            <a:ext cx="2950503" cy="358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Добрый </a:t>
            </a:r>
            <a:r>
              <a:rPr lang="ru-RU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 !</a:t>
            </a:r>
            <a:endParaRPr lang="ru-RU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5283686" y="3789040"/>
            <a:ext cx="3032730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Здравствуйте !</a:t>
            </a:r>
            <a:endParaRPr lang="ru-RU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3031023" y="4797152"/>
            <a:ext cx="4997361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Извините, </a:t>
            </a:r>
            <a:r>
              <a:rPr lang="ru-RU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пожалуйста !</a:t>
            </a:r>
            <a:endParaRPr lang="ru-RU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5536128" y="5733256"/>
            <a:ext cx="2924304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 </a:t>
            </a:r>
            <a:r>
              <a:rPr lang="ru-RU" sz="3600" kern="10" dirty="0" smtClean="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свидания !</a:t>
            </a:r>
            <a:endParaRPr lang="ru-RU" sz="3600" kern="10" dirty="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8502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iki.iteach.ru/images/b/bf/%D0%A1%D0%BE%D0%BB%D0%BD%D1%86%D0%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2322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gif-animated.ru/images/smi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480720" cy="47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98883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Физкультминутка</a:t>
            </a:r>
            <a:endParaRPr lang="uk-UA" sz="7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8165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Temp\Rar$DIa0.216\temp(1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Windows\Temp\Rar$DIa0.989\clipboard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38" y="2018799"/>
            <a:ext cx="4874123" cy="35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999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и рисунки\мультфильм\рахнвые\1f822ac33f75.jpg"/>
          <p:cNvPicPr>
            <a:picLocks noChangeAspect="1" noChangeArrowheads="1"/>
          </p:cNvPicPr>
          <p:nvPr/>
        </p:nvPicPr>
        <p:blipFill>
          <a:blip r:embed="rId2"/>
          <a:srcRect b="5847"/>
          <a:stretch>
            <a:fillRect/>
          </a:stretch>
        </p:blipFill>
        <p:spPr bwMode="auto">
          <a:xfrm>
            <a:off x="395536" y="836712"/>
            <a:ext cx="4429156" cy="57512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47475" y="1484784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живет в глуши лесной,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Сердца моего герой.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Он костями громыхает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округе всех пугает.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что за старичок?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 конечно, ...</a:t>
            </a:r>
          </a:p>
        </p:txBody>
      </p:sp>
    </p:spTree>
    <p:extLst>
      <p:ext uri="{BB962C8B-B14F-4D97-AF65-F5344CB8AC3E}">
        <p14:creationId xmlns:p14="http://schemas.microsoft.com/office/powerpoint/2010/main" val="5576260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59052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7728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гости к бабушке пошла,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Пироги ей понесла.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Серый Волк за ней следил,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Обманул и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проглотил.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518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:\мои рисунки\мультфильм\советские мультфильмы\драконы бабы ежки\16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2379"/>
            <a:ext cx="4429156" cy="5102757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07504" y="1525434"/>
            <a:ext cx="4608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ступе летаю,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Детей похищаю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избе на куриной Ноге проживаю,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Красавица златокудрая,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зовут меня... </a:t>
            </a:r>
          </a:p>
        </p:txBody>
      </p:sp>
    </p:spTree>
    <p:extLst>
      <p:ext uri="{BB962C8B-B14F-4D97-AF65-F5344CB8AC3E}">
        <p14:creationId xmlns:p14="http://schemas.microsoft.com/office/powerpoint/2010/main" val="41449959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рисунки\мультфильм\советские мультфильмы\айболит\500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975"/>
            <a:ext cx="4248150" cy="5915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78605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Берегись болезнь любая: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Грипп, ангина и бронхит.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Всех на бой вас вызывает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Славный доктор ....</a:t>
            </a:r>
          </a:p>
        </p:txBody>
      </p:sp>
    </p:spTree>
    <p:extLst>
      <p:ext uri="{BB962C8B-B14F-4D97-AF65-F5344CB8AC3E}">
        <p14:creationId xmlns:p14="http://schemas.microsoft.com/office/powerpoint/2010/main" val="14369608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мои рисунки\мультфильм\советские мультфильмы\ну, погоди\post-58361-12581201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785926"/>
            <a:ext cx="5010421" cy="5072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19694" y="2276872"/>
            <a:ext cx="4500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овчарку он похож: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ни зуб — то острый нож!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бежит, оскалив пасть,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овцу готов напасть</a:t>
            </a:r>
          </a:p>
        </p:txBody>
      </p:sp>
    </p:spTree>
    <p:extLst>
      <p:ext uri="{BB962C8B-B14F-4D97-AF65-F5344CB8AC3E}">
        <p14:creationId xmlns:p14="http://schemas.microsoft.com/office/powerpoint/2010/main" val="31357629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75" y="2655513"/>
            <a:ext cx="3528393" cy="34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0459" y="1700808"/>
            <a:ext cx="946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«Дорогою добра»</a:t>
            </a:r>
            <a:endParaRPr lang="uk-UA" sz="7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2194"/>
            <a:ext cx="54022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2388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35178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разбойник, он злодей,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Свистом он пугал людей </a:t>
            </a:r>
          </a:p>
        </p:txBody>
      </p:sp>
      <p:pic>
        <p:nvPicPr>
          <p:cNvPr id="23554" name="Picture 2" descr="http://freelance.ru/img/portfolio/pics/00/10/70/1077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9" y="1196752"/>
            <a:ext cx="3610372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392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448586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Гармошка в руках, 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макушке фуражка,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А рядом с ним важно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Сидит Чебурашка. Портрет у друзей Получился отменный,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 нём Чебурашка, </a:t>
            </a:r>
          </a:p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 рядом с ним...</a:t>
            </a:r>
            <a:endParaRPr lang="ru-RU" sz="2800" b="1" i="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knigoznayka.ru/wp-content/uploads/2015/11/krokodil-gena-i-ego-druzya-05-227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4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138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oombob.ru/img/picture/Oct/10/f3f89c6e0259403a5c16fcc2616f0087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5283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551563"/>
            <a:ext cx="4968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мультфильм- наоборот,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мышей боится кот!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Предлагает им дружить.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Хочет с ними дружно жить!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Кот-сплошная доброта!</a:t>
            </a:r>
            <a:b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звать доброго кота?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987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4/05/14/5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80720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429000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Добро</a:t>
            </a:r>
            <a:endParaRPr lang="ru-RU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95751" y="3429000"/>
            <a:ext cx="18517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Зло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66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Georgia" pitchFamily="18" charset="0"/>
              </a:rPr>
              <a:t>Спешите делать добро!</a:t>
            </a:r>
            <a:endParaRPr lang="ru-RU" sz="6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6817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707904" y="1628800"/>
            <a:ext cx="525658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905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 такое ДОБРО?</a:t>
            </a:r>
            <a:endParaRPr lang="ru-RU" sz="3600" b="1" cap="none" spc="50" dirty="0">
              <a:ln w="190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491880" y="3292614"/>
            <a:ext cx="5472608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 smtClean="0">
                <a:ln w="1905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Где живет  ДОБРОТА?</a:t>
            </a:r>
            <a:endParaRPr lang="ru-RU" sz="3600" b="1" spc="50" dirty="0">
              <a:ln w="1905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3707904" y="4869160"/>
            <a:ext cx="5328592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905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Что </a:t>
            </a:r>
            <a:r>
              <a:rPr lang="ru-RU" sz="4000" b="1" spc="50" dirty="0" smtClean="0">
                <a:ln w="1905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для вас ЗЛО</a:t>
            </a:r>
            <a:r>
              <a:rPr lang="ru-RU" sz="4000" b="1" spc="50" dirty="0">
                <a:ln w="1905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</a:rPr>
              <a:t>?</a:t>
            </a:r>
          </a:p>
        </p:txBody>
      </p:sp>
      <p:pic>
        <p:nvPicPr>
          <p:cNvPr id="1026" name="Picture 2" descr="http://globuss24.ru/userfiles/image/doc/hello_html_m1bdb75b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" y="1519396"/>
            <a:ext cx="32480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979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779912" y="332656"/>
            <a:ext cx="4968552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В </a:t>
            </a:r>
            <a:r>
              <a:rPr lang="ru-RU" sz="3100" dirty="0"/>
              <a:t>словаре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Сергея </a:t>
            </a:r>
            <a:r>
              <a:rPr lang="ru-RU" sz="3100" dirty="0"/>
              <a:t>Ивановича Ожегова 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 </a:t>
            </a:r>
            <a:r>
              <a:rPr lang="ru-RU" sz="3100" i="1" dirty="0" smtClean="0">
                <a:solidFill>
                  <a:srgbClr val="FF0000"/>
                </a:solidFill>
              </a:rPr>
              <a:t>«Добро» </a:t>
            </a:r>
            <a:r>
              <a:rPr lang="ru-RU" sz="3100" i="1" dirty="0"/>
              <a:t>- </a:t>
            </a:r>
            <a:r>
              <a:rPr lang="ru-RU" sz="3100" i="1" dirty="0" smtClean="0"/>
              <a:t>отзывчивость</a:t>
            </a:r>
            <a:r>
              <a:rPr lang="ru-RU" sz="3100" i="1" dirty="0"/>
              <a:t>, душевное расположение к людям, стремление делать добро другим.</a:t>
            </a:r>
            <a:br>
              <a:rPr lang="ru-RU" sz="3100" i="1" dirty="0"/>
            </a:br>
            <a:endParaRPr lang="ru-RU" sz="31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2701" y="4437112"/>
            <a:ext cx="6336704" cy="1224136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 Добро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0066FF"/>
                </a:solidFill>
              </a:rPr>
              <a:t>– всё положительное, хорошее, полезное.</a:t>
            </a:r>
          </a:p>
        </p:txBody>
      </p:sp>
      <p:pic>
        <p:nvPicPr>
          <p:cNvPr id="20484" name="Picture 4" descr="line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93296"/>
            <a:ext cx="4465637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fb.ru/misc/i/gallery/24396/1031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http://www.onbooks.ru/image/cache/data-kozhanie-ozhegov1-550x5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22322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7956376" y="6236171"/>
            <a:ext cx="648072" cy="43318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51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04664"/>
            <a:ext cx="8135938" cy="583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028384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885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404664"/>
            <a:ext cx="4968552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В словаре </a:t>
            </a:r>
            <a:br>
              <a:rPr lang="ru-RU" sz="3100" dirty="0" smtClean="0"/>
            </a:br>
            <a:r>
              <a:rPr lang="ru-RU" sz="3100" dirty="0" smtClean="0"/>
              <a:t>Сергея Ивановича Ожегова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 </a:t>
            </a:r>
            <a:r>
              <a:rPr lang="ru-RU" sz="3100" i="1" dirty="0" smtClean="0">
                <a:solidFill>
                  <a:srgbClr val="FF0000"/>
                </a:solidFill>
              </a:rPr>
              <a:t>«Зло» </a:t>
            </a:r>
            <a:r>
              <a:rPr lang="ru-RU" sz="3100" i="1" dirty="0" smtClean="0"/>
              <a:t>- нечто дурное, вредное, противоположное добру; злой поступок.</a:t>
            </a:r>
            <a:br>
              <a:rPr lang="ru-RU" sz="3100" i="1" dirty="0" smtClean="0"/>
            </a:br>
            <a:endParaRPr lang="ru-RU" sz="3100" i="1" dirty="0">
              <a:solidFill>
                <a:srgbClr val="FF0000"/>
              </a:solidFill>
            </a:endParaRPr>
          </a:p>
        </p:txBody>
      </p:sp>
      <p:pic>
        <p:nvPicPr>
          <p:cNvPr id="20484" name="Picture 4" descr="line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03487"/>
            <a:ext cx="4465637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fb.ru/misc/i/gallery/24396/1031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88032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http://www.onbooks.ru/image/cache/data-kozhanie-ozhegov1-550x5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0" y="3861048"/>
            <a:ext cx="22322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2138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FF0000"/>
                </a:solidFill>
              </a:rPr>
              <a:t> </a:t>
            </a:r>
            <a:endParaRPr lang="ru-RU" sz="3200" kern="0" dirty="0">
              <a:solidFill>
                <a:srgbClr val="0066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1010" y="4365104"/>
            <a:ext cx="6225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kern="0" dirty="0">
                <a:solidFill>
                  <a:srgbClr val="FF0000"/>
                </a:solidFill>
                <a:cs typeface="Arial"/>
              </a:rPr>
              <a:t>Зло</a:t>
            </a:r>
            <a:r>
              <a:rPr lang="ru-RU" sz="3200" kern="0" dirty="0">
                <a:solidFill>
                  <a:srgbClr val="000000"/>
                </a:solidFill>
                <a:cs typeface="Arial"/>
              </a:rPr>
              <a:t> </a:t>
            </a:r>
            <a:r>
              <a:rPr lang="ru-RU" sz="3200" kern="0" dirty="0" smtClean="0">
                <a:solidFill>
                  <a:srgbClr val="007DDA"/>
                </a:solidFill>
                <a:cs typeface="Arial"/>
              </a:rPr>
              <a:t>– умышленное </a:t>
            </a:r>
            <a:r>
              <a:rPr lang="ru-RU" sz="3200" kern="0" dirty="0">
                <a:solidFill>
                  <a:srgbClr val="007DDA"/>
                </a:solidFill>
                <a:cs typeface="Arial"/>
              </a:rPr>
              <a:t>причинение кому-либо вреда, страданий.</a:t>
            </a:r>
          </a:p>
        </p:txBody>
      </p:sp>
    </p:spTree>
    <p:extLst>
      <p:ext uri="{BB962C8B-B14F-4D97-AF65-F5344CB8AC3E}">
        <p14:creationId xmlns:p14="http://schemas.microsoft.com/office/powerpoint/2010/main" val="41574607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Windows\Temp\Rar$DIa0.991\MSOfficeP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/>
          <a:stretch/>
        </p:blipFill>
        <p:spPr bwMode="auto">
          <a:xfrm>
            <a:off x="467544" y="76583"/>
            <a:ext cx="1800200" cy="23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Windows\Temp\Rar$DIa0.427\MSOfficePNG(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0"/>
          <a:stretch/>
        </p:blipFill>
        <p:spPr bwMode="auto">
          <a:xfrm>
            <a:off x="7252783" y="4352314"/>
            <a:ext cx="1728192" cy="23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7627" b="12359"/>
          <a:stretch/>
        </p:blipFill>
        <p:spPr bwMode="auto">
          <a:xfrm>
            <a:off x="4527514" y="2438716"/>
            <a:ext cx="25922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 descr="http://malenkajastrana.my1.ru/74-1/099/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10"/>
          <a:stretch/>
        </p:blipFill>
        <p:spPr bwMode="auto">
          <a:xfrm>
            <a:off x="143508" y="4510251"/>
            <a:ext cx="2016224" cy="20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img0.liveinternet.ru/images/attach/c/6/90/43/90043558_4979214_w1_Bildgr_e_nder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48" r="53023"/>
          <a:stretch/>
        </p:blipFill>
        <p:spPr bwMode="auto">
          <a:xfrm>
            <a:off x="6955576" y="262857"/>
            <a:ext cx="21600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img0.liveinternet.ru/images/attach/c/6/90/43/90043558_4979214_w1_Bildgr_e_nder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7" r="52361" b="33086"/>
          <a:stretch/>
        </p:blipFill>
        <p:spPr bwMode="auto">
          <a:xfrm>
            <a:off x="2483768" y="364775"/>
            <a:ext cx="2043746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detectivebooks.ru/img/d/?src=18972730&amp;i=15&amp;ext=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/>
          <a:stretch/>
        </p:blipFill>
        <p:spPr bwMode="auto">
          <a:xfrm>
            <a:off x="2332918" y="4797152"/>
            <a:ext cx="2527114" cy="16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://fs00.infourok.ru/images/doc/271/276769/img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544921"/>
            <a:ext cx="2316907" cy="16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://img1.liveinternet.ru/images/attach/c/6/90/43/90043563_4979214_w6_Bildgr_e_nder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0" r="52850" b="33060"/>
          <a:stretch/>
        </p:blipFill>
        <p:spPr bwMode="auto">
          <a:xfrm>
            <a:off x="4984439" y="4293096"/>
            <a:ext cx="2016224" cy="19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http://active-mama.com/wp-content/uploads/2013/07/pdd-dlya-detej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31" y="364775"/>
            <a:ext cx="2115056" cy="19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24" descr="http://img1.liveinternet.ru/images/attach/c/6/90/43/90043557_4979214_image14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6" t="49266" r="33663"/>
          <a:stretch/>
        </p:blipFill>
        <p:spPr bwMode="auto">
          <a:xfrm>
            <a:off x="2621547" y="2570897"/>
            <a:ext cx="1768188" cy="1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4" name="Picture 26" descr="http://img1.liveinternet.ru/images/attach/c/6/90/43/90043557_4979214_image14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3" r="33315" b="50000"/>
          <a:stretch/>
        </p:blipFill>
        <p:spPr bwMode="auto">
          <a:xfrm>
            <a:off x="7236296" y="2424754"/>
            <a:ext cx="1728192" cy="17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835696" y="1988840"/>
            <a:ext cx="432048" cy="4359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14" y="1701424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36" y="4022892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02" y="3540574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235" y="3662363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2" y="5992158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62" y="6177997"/>
            <a:ext cx="457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289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rnadzor.ru/upload/iblock/982/982d85e6f84c0acb497d008e3d72e45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 b="18238"/>
          <a:stretch/>
        </p:blipFill>
        <p:spPr bwMode="auto">
          <a:xfrm>
            <a:off x="539552" y="332656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066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188640"/>
            <a:ext cx="7529513" cy="2286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Где </a:t>
            </a:r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>спряталось </a:t>
            </a:r>
            <a:r>
              <a:rPr lang="ru-RU" sz="4000" dirty="0" smtClean="0">
                <a:solidFill>
                  <a:schemeClr val="tx1"/>
                </a:solidFill>
                <a:latin typeface="Georgia" pitchFamily="18" charset="0"/>
              </a:rPr>
              <a:t>«Добро»?</a:t>
            </a:r>
            <a:r>
              <a:rPr lang="ru-RU" sz="4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4800" u="sng" dirty="0">
                <a:solidFill>
                  <a:srgbClr val="FF0000"/>
                </a:solidFill>
              </a:rPr>
              <a:t>Добро</a:t>
            </a:r>
            <a:r>
              <a:rPr lang="ru-RU" sz="4800" dirty="0">
                <a:solidFill>
                  <a:srgbClr val="FF6600"/>
                </a:solidFill>
              </a:rPr>
              <a:t> …………..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31640" y="2132856"/>
            <a:ext cx="6400800" cy="42148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 smtClean="0">
                <a:solidFill>
                  <a:srgbClr val="FF0000"/>
                </a:solidFill>
              </a:rPr>
              <a:t>Добро</a:t>
            </a:r>
            <a:r>
              <a:rPr lang="ru-RU" sz="4000" dirty="0" smtClean="0">
                <a:solidFill>
                  <a:srgbClr val="7030A0"/>
                </a:solidFill>
              </a:rPr>
              <a:t>та</a:t>
            </a:r>
            <a:endParaRPr lang="ru-RU" sz="40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 smtClean="0">
                <a:solidFill>
                  <a:srgbClr val="FF0000"/>
                </a:solidFill>
              </a:rPr>
              <a:t>Добро</a:t>
            </a:r>
            <a:r>
              <a:rPr lang="ru-RU" sz="4000" dirty="0" smtClean="0">
                <a:solidFill>
                  <a:srgbClr val="7030A0"/>
                </a:solidFill>
              </a:rPr>
              <a:t>душный</a:t>
            </a:r>
            <a:endParaRPr lang="ru-RU" sz="40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>
                <a:solidFill>
                  <a:srgbClr val="FF0000"/>
                </a:solidFill>
              </a:rPr>
              <a:t>Добро</a:t>
            </a:r>
            <a:r>
              <a:rPr lang="ru-RU" sz="4000" dirty="0">
                <a:solidFill>
                  <a:srgbClr val="7030A0"/>
                </a:solidFill>
              </a:rPr>
              <a:t>сердечный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>
                <a:solidFill>
                  <a:srgbClr val="FF0000"/>
                </a:solidFill>
              </a:rPr>
              <a:t>Добро</a:t>
            </a:r>
            <a:r>
              <a:rPr lang="ru-RU" sz="4000" dirty="0">
                <a:solidFill>
                  <a:srgbClr val="7030A0"/>
                </a:solidFill>
              </a:rPr>
              <a:t>желательный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>
                <a:solidFill>
                  <a:srgbClr val="FF0000"/>
                </a:solidFill>
              </a:rPr>
              <a:t>Добро</a:t>
            </a:r>
            <a:r>
              <a:rPr lang="ru-RU" sz="4000" dirty="0">
                <a:solidFill>
                  <a:srgbClr val="7030A0"/>
                </a:solidFill>
              </a:rPr>
              <a:t>совестный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4000" u="sng" dirty="0">
                <a:solidFill>
                  <a:srgbClr val="FF0000"/>
                </a:solidFill>
              </a:rPr>
              <a:t>Добро</a:t>
            </a:r>
            <a:r>
              <a:rPr lang="ru-RU" sz="4000" dirty="0">
                <a:solidFill>
                  <a:srgbClr val="7030A0"/>
                </a:solidFill>
              </a:rPr>
              <a:t>го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здоровья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4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40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4400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9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261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В словаре  Сергея Ивановича Ожегова    «Добро» - отзывчивость, душевное расположение к людям, стремление делать добро другим. </vt:lpstr>
      <vt:lpstr>Презентация PowerPoint</vt:lpstr>
      <vt:lpstr>В словаре  Сергея Ивановича Ожегова    «Зло» - нечто дурное, вредное, противоположное добру; злой поступок. </vt:lpstr>
      <vt:lpstr>Презентация PowerPoint</vt:lpstr>
      <vt:lpstr>Презентация PowerPoint</vt:lpstr>
      <vt:lpstr>Где спряталось «Добро»? Добро ………….. </vt:lpstr>
      <vt:lpstr>Презентация PowerPoint</vt:lpstr>
      <vt:lpstr>Презентация PowerPoint</vt:lpstr>
      <vt:lpstr> «Доскажи словечко»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2016-04-17T13:16:38Z</dcterms:created>
  <dcterms:modified xsi:type="dcterms:W3CDTF">2016-05-04T16:12:29Z</dcterms:modified>
</cp:coreProperties>
</file>