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B30A6-19BC-6769-5999-347EDDE7F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AA4F50-EEDA-B66B-0ECD-CAEB86F2B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F7778-BDE8-9F22-B892-865E95C4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7A713-8026-D6D0-D8F2-2A94E61A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28B17-C9C2-197D-FC07-D7F7FEDB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720B-1CF6-97A2-52E7-13D4138F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211FB-F09F-7180-DC79-5B77DBB75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DEE4D-B58C-C6FF-0951-1B84AC5A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611CC-4D1C-7704-2781-55F73DD3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92A0B-9496-3A49-FD6A-A4F59A5A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6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48A09-57A9-2CC9-E4AC-78C02761B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BAA1F5-EDBD-7F0A-FC55-9D58C2B53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D49A2-38EC-C544-619A-9A171984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AC740-9ED5-C19D-0F02-2E4C2203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9172E-12D8-FCDD-8BED-9A540B41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404BB-27D7-E55B-23D5-5B916E0B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EC5C9-B9D4-1D5F-DF2E-EC8F4C82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0AB8A-CFBF-17A1-56F4-853D479F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0A0DB-87EF-627F-C381-FF598CD0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D6097-BFD9-FB70-7859-252EFCD3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1A3C-A4D8-DDE3-9B76-BD4DD91B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7BE6F-8090-7E2B-AC17-6DD0F2BD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268AB-4BE1-47AD-9154-E8B56FE1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38E8B-BF47-AA4A-20A7-95AE3B12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C0EFB-D29B-C0A8-7E94-D5522026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0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4E9A-BB6B-95C1-E7CD-79714B2B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96B19-0843-6DA2-3D6A-548452C76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2FB6C3-EFF3-49FD-2E9B-57F2CFFF9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6AC4A-6EB0-9445-1A8C-D6F0598D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5CBCB-47EF-3890-EDED-D7FA4AEB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D6EAC-528C-4342-43B6-5621B1BF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8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5FC90-3B0D-85E7-1DC0-EF579ADD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23DDA-4856-D9F7-DD57-4967A8FD9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D9976D-EF66-356D-44B3-AD72E4DE7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0209AF-8687-3A4C-89C1-7D003BAF9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34B5CB-7DC2-085B-E4B2-743847F34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065297-4811-B60F-2112-A01DE592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1B85E1-3F90-3959-90E7-15518EE1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7BBF1F-A2DC-D601-F221-65298DFD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01791-E315-AEB3-9464-72EE0C46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412A56-4303-6EAE-E577-5B3C24D4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9D338-F72D-A777-899A-208A4E2D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EF8E32-8285-F328-A5D9-3BE7C029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7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64504-6603-9446-E511-1312948D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A3A077-199D-90FF-4ED2-B10D9BE5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CE84DA-EF80-4102-1B5D-22DF3AE5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1B161-BB7D-6334-AFA8-F8A98478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23AED-8D28-568D-AB27-1F2DCFC1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3E64F1-E66A-B955-826E-3FCB2D76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1D6E2-345A-85A8-4B56-14375375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B6F02-F00F-7A88-0887-1EE7D61D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5365B8-1A73-C53D-1420-1644ACFC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0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35B0F-ABA3-1443-D958-02EC71FE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B1574-611A-7FE4-F5C5-FEAECF663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E075C-05EA-AB55-20B6-A0075DC4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71E79-ED20-68A3-DDB4-ECD33A05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9530E0-D5D2-9B53-EBE0-C638C92E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72F0EA-2D30-2907-1399-1791B58C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EB056-0D4D-86E5-EB04-97ABCD91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7A89D-6C4C-498F-6A48-F48B02B8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715A5-D5F9-79FF-7D6D-6D2B6E6BC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E64BA-9A26-42AA-A44B-3680E53B1C1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63FEA-197A-8670-1B81-4E11CCD2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8E6BD-4D3A-F9A3-03EF-AC287A4B8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1C654-3CB8-4EA5-ACA4-A7079AB0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7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4229/main/17056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n4vvm98j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030F8-BE41-900D-3AB1-7A32E090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77F19-E267-E23E-5CEC-5A284918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Наша родная армия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A23351-AD36-F633-6A9F-F6E58BF38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B976B-40BC-4368-851A-28981C5B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234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C427D-11ED-591C-F7DA-1D4DE0E2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 на уроке: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F7458-BF37-4B1C-2FE6-9153A7B8E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Узнать историю появления праздника.</a:t>
            </a:r>
            <a:endParaRPr lang="ru-R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Какие виды военной техники бывают?</a:t>
            </a:r>
            <a:endParaRPr lang="ru-RU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3.Создать бумажный самолётик.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115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34074-324A-2867-7CEA-5C551657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" y="0"/>
            <a:ext cx="1207394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F3B5A-8D6A-B8D5-035E-6002DDC2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8057A-388C-2DC4-B8BE-DB428E7F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34897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1922 году эта дата была официально объявлена Днём Красной Армии. Позднее 23 февраля ежегодно отмечался в СССР как всенародный праздник — День Советской Армии и Военно-Морского Флота.  </a:t>
            </a:r>
          </a:p>
          <a:p>
            <a:pPr marL="0" indent="0">
              <a:buNone/>
            </a:pPr>
            <a:r>
              <a:rPr lang="ru-RU" dirty="0"/>
              <a:t>После распада Советского Союза дата была переименована в День защитника Отечества.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FE572E-39E6-221B-D4E1-CB0225F1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15" y="-2573"/>
            <a:ext cx="2747278" cy="39363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654D5-24BC-AC62-8107-A4930DA6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97" y="3750882"/>
            <a:ext cx="4027071" cy="2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701A1C-D9C7-56B1-C9EE-8034BF0E3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0806"/>
            <a:ext cx="12192000" cy="69250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F2E0C-1FC0-2908-A83C-701A3B8C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1486002"/>
            <a:ext cx="10424651" cy="376442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https://resh.edu.ru/subject/lesson/4229/main/170567/</a:t>
            </a:r>
            <a:br>
              <a:rPr lang="ru-RU" dirty="0"/>
            </a:br>
            <a:r>
              <a:rPr lang="en-US" dirty="0">
                <a:hlinkClick r:id="rId4"/>
              </a:rPr>
              <a:t>https://learningapps.org/watch?v=pn4vvm98j25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809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97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Тема Office</vt:lpstr>
      <vt:lpstr>Наша родная армия</vt:lpstr>
      <vt:lpstr>План работы на уроке:</vt:lpstr>
      <vt:lpstr>Презентация PowerPoint</vt:lpstr>
      <vt:lpstr>https://resh.edu.ru/subject/lesson/4229/main/170567/ https://learningapps.org/watch?v=pn4vvm98j25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 Зверькова</dc:creator>
  <cp:lastModifiedBy>Надежда Зверькова</cp:lastModifiedBy>
  <cp:revision>1</cp:revision>
  <dcterms:created xsi:type="dcterms:W3CDTF">2025-02-09T13:12:28Z</dcterms:created>
  <dcterms:modified xsi:type="dcterms:W3CDTF">2025-02-09T13:49:51Z</dcterms:modified>
</cp:coreProperties>
</file>