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8DB3E-82BA-4546-BFA5-41EDAAE608C6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8A4EF-AF8B-4EA9-9F81-68095077FC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3706-826F-42E2-8747-63900CA932A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2634-BE07-4F46-B4BA-78117BB7BC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P452VCAHS0ZH5CAAJM3XCCATPHJMBCAMG1LGGCAB2PRAMCAAE0ES0CA2MDJTFCATGG2B6CAFBA4T9CA0XO0I7CAPMM81CCABHLXCOCAHTYK28CA0DIHOQCANDKAXWCAA5O6UICAXR2ZB7CA68Q214CAS5EXXYCA6DT073CAEK7L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642918"/>
            <a:ext cx="8501122" cy="5429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6248" y="3714752"/>
            <a:ext cx="3847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</a:rPr>
              <a:t>Вред курения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36433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"Табак, от которого я отказался уже несколько лет, по моему убеждению, вместе с алкоголем есть самый опасный враг умственной деятельности"</a:t>
            </a:r>
            <a:endParaRPr lang="ru-RU" dirty="0" smtClean="0"/>
          </a:p>
          <a:p>
            <a:pPr algn="ctr"/>
            <a:r>
              <a:rPr lang="ru-RU" b="1" i="1" dirty="0" smtClean="0"/>
              <a:t>А. Дюма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3" name="Рисунок 2" descr="IX769GCAM002TXCANJ1WJ4CA96NEWMCAV4DDN3CAV3Y7NUCA7O3TRTCA9LZ6XDCANXHJLICA30KF18CAF0Y9KFCAFQKZMNCAPSYN37CADEPI4JCAN6W01OCADO8H4XCAY37ZGECA6D0YRUCAQ3L8KMCASMIWWRCA49WWGYCAYZ452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1928802"/>
            <a:ext cx="3071834" cy="4496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984" y="642918"/>
            <a:ext cx="5769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«Курение — ПОЛЕЗНАЯ привычка. Для смерти.»</a:t>
            </a:r>
            <a:endParaRPr lang="ru-RU" dirty="0" smtClean="0"/>
          </a:p>
          <a:p>
            <a:r>
              <a:rPr lang="ru-RU" b="1" i="1" dirty="0" smtClean="0"/>
              <a:t>Александр Боровик </a:t>
            </a:r>
            <a:endParaRPr lang="ru-RU" dirty="0"/>
          </a:p>
        </p:txBody>
      </p:sp>
      <p:pic>
        <p:nvPicPr>
          <p:cNvPr id="4" name="Рисунок 3" descr="ZT8B92CAT8I8U6CAXDWWLBCATAIOH9CAA82GUYCAU9NXJUCAKQQ1RHCALWM7DACAS12PYDCAE10LJPCA3LTLY2CAFYUTI1CAP83L13CAR2OD1XCA5CLP1ICA9J87P1CAH74MNVCASSAEM1CAIN1YTCCAL1B4MRCAUBDYPUCAIH97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826652"/>
            <a:ext cx="3286148" cy="4606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«Табак приносит вред телу, разрушает разум, оглупляет целые нации»</a:t>
            </a:r>
            <a:endParaRPr lang="ru-RU" dirty="0" smtClean="0"/>
          </a:p>
          <a:p>
            <a:pPr algn="ctr"/>
            <a:r>
              <a:rPr lang="ru-RU" b="1" i="1" dirty="0" smtClean="0"/>
              <a:t>О. Бальзак</a:t>
            </a:r>
            <a:endParaRPr lang="ru-RU" dirty="0"/>
          </a:p>
        </p:txBody>
      </p:sp>
      <p:pic>
        <p:nvPicPr>
          <p:cNvPr id="3" name="Рисунок 2" descr="3M5J1BCAL7Y1GHCA9MPQSPCACG7E7ZCA8CWDCSCAK9D1THCA8L1ZDSCAJDY3G7CADESOG2CAUB7CIWCAFZCY84CA21HDL4CA1RU6D2CANIW82PCA7CEXDCCA2PYA8JCA9MQAC2CA1EYVZKCAYM1B1ACAQVD8V0CAWUNW2JCASL04V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627246"/>
            <a:ext cx="3357585" cy="4456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8243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«От курения тупеешь, оно несовместимо с творческой работой»</a:t>
            </a:r>
            <a:endParaRPr lang="ru-RU" dirty="0" smtClean="0"/>
          </a:p>
          <a:p>
            <a:r>
              <a:rPr lang="ru-RU" b="1" i="1" dirty="0" smtClean="0"/>
              <a:t>(В. Гете)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3" name="Рисунок 2" descr="2VJLSHCAW3GZUGCATDFN4YCAQ6LA9VCAPG1MG7CA974FA8CALM3QK3CA53XZZ9CAJ1FO73CARQ0GE7CAH3GW9UCA58TMJLCADF0JCKCATG221OCAP9B6I7CAV373YYCANKJF2ZCAIMPZMGCAZOY8PECATP9TL5CAG2UDINCANK5XV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616786"/>
            <a:ext cx="4000528" cy="4412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2918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Великий врач С. П. Боткин был заядлым курильщиком. Умирая еще сравнительно не старым(57 лет) он сказал: « Если бы я не курил, то прожил бы еще 10-15 лет.»</a:t>
            </a:r>
            <a:endParaRPr lang="ru-RU" dirty="0"/>
          </a:p>
        </p:txBody>
      </p:sp>
      <p:pic>
        <p:nvPicPr>
          <p:cNvPr id="3" name="Рисунок 2" descr="1TH1N0CAOTVMKVCAL6GI7OCA6V8W44CAV9W1YTCAECWVY2CAOQKLNQCAR4XWW8CA0G88BBCA3XMZTOCAKHK7JFCAMLK2XGCAKAD9FQCAOD0C48CAO3QHMWCA4IAPRFCAZ3DTFGCAJSXR2XCAPQHT5OCAADLYPICAS91H2ACADV1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847995"/>
            <a:ext cx="3357586" cy="4128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857232"/>
            <a:ext cx="50450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 шел домой со спорт занятий.</a:t>
            </a:r>
          </a:p>
          <a:p>
            <a:r>
              <a:rPr lang="ru-RU" dirty="0" smtClean="0"/>
              <a:t>Меня окликнул мой приятель.</a:t>
            </a:r>
          </a:p>
          <a:p>
            <a:r>
              <a:rPr lang="ru-RU" dirty="0" smtClean="0"/>
              <a:t>Он сигаретою дымил и закурить мне предложил.</a:t>
            </a:r>
          </a:p>
          <a:p>
            <a:r>
              <a:rPr lang="ru-RU" dirty="0" smtClean="0"/>
              <a:t>НО ведь куренье это – ВРЕД!</a:t>
            </a:r>
          </a:p>
          <a:p>
            <a:r>
              <a:rPr lang="ru-RU" dirty="0" smtClean="0"/>
              <a:t>И я сказал : Спасибо, нет!</a:t>
            </a:r>
          </a:p>
          <a:p>
            <a:r>
              <a:rPr lang="ru-RU" dirty="0" smtClean="0"/>
              <a:t>Дышать нам надо кислородом,</a:t>
            </a:r>
          </a:p>
          <a:p>
            <a:r>
              <a:rPr lang="ru-RU" dirty="0" smtClean="0"/>
              <a:t>Зачем давиться углеродом!</a:t>
            </a:r>
          </a:p>
          <a:p>
            <a:endParaRPr lang="ru-RU" dirty="0"/>
          </a:p>
        </p:txBody>
      </p:sp>
      <p:pic>
        <p:nvPicPr>
          <p:cNvPr id="4" name="Рисунок 3" descr="WCOUJFCAAZKLWGCAJLYZ96CAR0AF0LCA2W8X96CA1DTCOACA2HLQMOCAWDFGLECA2XOE7ZCA2JCXQ6CA9DRD2JCA2JAPU6CA346WIGCAH1XEGNCA46MW76CA5NTCUECAFBB3ZQCA56QVLBCAQIIW5ICA9JS032CA0VN07QCAKR17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4438" y="2928934"/>
            <a:ext cx="5843644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4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8307745" cy="5802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1571612"/>
            <a:ext cx="84121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Мы говорим курению- НЕТ!!!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428736"/>
            <a:ext cx="7766739" cy="51096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К чему приводит курение?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a0379108eb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0"/>
            <a:ext cx="7000924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9715161_1275290198_slide0008_image0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357166"/>
            <a:ext cx="6429420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3385063_4215787_0b08a0140e3a42131c7e8aabd64182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571480"/>
            <a:ext cx="7358114" cy="5786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3385094_4215787_0b061e9c2df8931c4b04742fdebfa3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85794"/>
            <a:ext cx="7286676" cy="5429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o_smokingpercent208_1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7572428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sor-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785794"/>
            <a:ext cx="6073943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858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А что же говорили ученные люди о курении…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B7BOUMCAW6JIWNCAMSMFJDCA66EOQVCA1ETE3CCAVQFHZ9CAONN688CAIP8975CAE49HLVCAXVWMXQCAIVK1AQCA9GWLLJCADHLTZZCAL80USDCA7OUNOGCA44GY5ACA90Z6IPCAVJDRCTCAV04XX4CA1QHZNDCA7AMTOACAAXHBW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47512">
            <a:off x="4857752" y="2500306"/>
            <a:ext cx="3000396" cy="3429023"/>
          </a:xfrm>
          <a:prstGeom prst="rect">
            <a:avLst/>
          </a:prstGeom>
        </p:spPr>
      </p:pic>
      <p:pic>
        <p:nvPicPr>
          <p:cNvPr id="4" name="Рисунок 3" descr="N9AD6UCAFJCRCBCATVJBWZCALU2NM2CAA9NPRUCAJ45QWZCAHC89P0CAP942PACA3X1AZBCAU8M23ZCAHEXBW3CAR7S41GCA3V7P32CA4WKKDMCANL7CGNCABTB9FFCA4157HFCAPU56QICAIX7J1PCANU5DYVCAH8DURHCAI3PMK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85539">
            <a:off x="563227" y="2492061"/>
            <a:ext cx="3429024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171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К чему приводит курение?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MG</dc:creator>
  <cp:lastModifiedBy>MG</cp:lastModifiedBy>
  <cp:revision>5</cp:revision>
  <dcterms:created xsi:type="dcterms:W3CDTF">2013-12-21T19:24:07Z</dcterms:created>
  <dcterms:modified xsi:type="dcterms:W3CDTF">2013-12-21T20:07:50Z</dcterms:modified>
</cp:coreProperties>
</file>