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63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68DB3E-82BA-4546-BFA5-41EDAAE608C6}" type="datetimeFigureOut">
              <a:rPr lang="ru-RU" smtClean="0"/>
              <a:t>21.12.2013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48A4EF-AF8B-4EA9-9F81-68095077FC43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D3706-826F-42E2-8747-63900CA932A5}" type="datetimeFigureOut">
              <a:rPr lang="ru-RU" smtClean="0"/>
              <a:t>21.12.2013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72634-BE07-4F46-B4BA-78117BB7BC6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D3706-826F-42E2-8747-63900CA932A5}" type="datetimeFigureOut">
              <a:rPr lang="ru-RU" smtClean="0"/>
              <a:t>21.12.2013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72634-BE07-4F46-B4BA-78117BB7BC6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D3706-826F-42E2-8747-63900CA932A5}" type="datetimeFigureOut">
              <a:rPr lang="ru-RU" smtClean="0"/>
              <a:t>21.12.2013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72634-BE07-4F46-B4BA-78117BB7BC6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D3706-826F-42E2-8747-63900CA932A5}" type="datetimeFigureOut">
              <a:rPr lang="ru-RU" smtClean="0"/>
              <a:t>21.12.2013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72634-BE07-4F46-B4BA-78117BB7BC6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D3706-826F-42E2-8747-63900CA932A5}" type="datetimeFigureOut">
              <a:rPr lang="ru-RU" smtClean="0"/>
              <a:t>21.12.2013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72634-BE07-4F46-B4BA-78117BB7BC6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D3706-826F-42E2-8747-63900CA932A5}" type="datetimeFigureOut">
              <a:rPr lang="ru-RU" smtClean="0"/>
              <a:t>21.12.2013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72634-BE07-4F46-B4BA-78117BB7BC6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D3706-826F-42E2-8747-63900CA932A5}" type="datetimeFigureOut">
              <a:rPr lang="ru-RU" smtClean="0"/>
              <a:t>21.12.2013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72634-BE07-4F46-B4BA-78117BB7BC6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D3706-826F-42E2-8747-63900CA932A5}" type="datetimeFigureOut">
              <a:rPr lang="ru-RU" smtClean="0"/>
              <a:t>21.12.2013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72634-BE07-4F46-B4BA-78117BB7BC6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D3706-826F-42E2-8747-63900CA932A5}" type="datetimeFigureOut">
              <a:rPr lang="ru-RU" smtClean="0"/>
              <a:t>21.12.2013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72634-BE07-4F46-B4BA-78117BB7BC6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D3706-826F-42E2-8747-63900CA932A5}" type="datetimeFigureOut">
              <a:rPr lang="ru-RU" smtClean="0"/>
              <a:t>21.12.2013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72634-BE07-4F46-B4BA-78117BB7BC6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D3706-826F-42E2-8747-63900CA932A5}" type="datetimeFigureOut">
              <a:rPr lang="ru-RU" smtClean="0"/>
              <a:t>21.12.2013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72634-BE07-4F46-B4BA-78117BB7BC6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8D3706-826F-42E2-8747-63900CA932A5}" type="datetimeFigureOut">
              <a:rPr lang="ru-RU" smtClean="0"/>
              <a:t>21.12.2013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672634-BE07-4F46-B4BA-78117BB7BC65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7P452VCAHS0ZH5CAAJM3XCCATPHJMBCAMG1LGGCAB2PRAMCAAE0ES0CA2MDJTFCATGG2B6CAFBA4T9CA0XO0I7CAPMM81CCABHLXCOCAHTYK28CA0DIHOQCANDKAXWCAA5O6UICAXR2ZB7CA68Q214CAS5EXXYCA6DT073CAEK7LL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721" y="642918"/>
            <a:ext cx="8501122" cy="542928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286248" y="3714752"/>
            <a:ext cx="384714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b="1" u="sng" dirty="0" smtClean="0">
                <a:solidFill>
                  <a:srgbClr val="FF0000"/>
                </a:solidFill>
              </a:rPr>
              <a:t>Вред курения</a:t>
            </a:r>
            <a:endParaRPr lang="ru-RU" b="1" u="sng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85786" y="714356"/>
            <a:ext cx="364333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"Табак, от которого я отказался уже несколько лет, по моему убеждению, вместе с алкоголем есть самый опасный враг умственной деятельности"</a:t>
            </a:r>
            <a:endParaRPr lang="ru-RU" dirty="0" smtClean="0"/>
          </a:p>
          <a:p>
            <a:pPr algn="ctr"/>
            <a:r>
              <a:rPr lang="ru-RU" b="1" i="1" dirty="0" smtClean="0"/>
              <a:t>А. Дюма</a:t>
            </a:r>
            <a:endParaRPr lang="ru-RU" dirty="0" smtClean="0"/>
          </a:p>
          <a:p>
            <a:pPr algn="ctr"/>
            <a:endParaRPr lang="ru-RU" dirty="0"/>
          </a:p>
        </p:txBody>
      </p:sp>
      <p:pic>
        <p:nvPicPr>
          <p:cNvPr id="3" name="Рисунок 2" descr="IX769GCAM002TXCANJ1WJ4CA96NEWMCAV4DDN3CAV3Y7NUCA7O3TRTCA9LZ6XDCANXHJLICA30KF18CAF0Y9KFCAFQKZMNCAPSYN37CADEPI4JCAN6W01OCADO8H4XCAY37ZGECA6D0YRUCAQ3L8KMCASMIWWRCA49WWGYCAYZ452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357686" y="1928802"/>
            <a:ext cx="3071834" cy="449638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285984" y="642918"/>
            <a:ext cx="57698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«Курение — ПОЛЕЗНАЯ привычка. Для смерти.»</a:t>
            </a:r>
            <a:endParaRPr lang="ru-RU" dirty="0" smtClean="0"/>
          </a:p>
          <a:p>
            <a:r>
              <a:rPr lang="ru-RU" b="1" i="1" dirty="0" smtClean="0"/>
              <a:t>Александр Боровик </a:t>
            </a:r>
            <a:endParaRPr lang="ru-RU" dirty="0"/>
          </a:p>
        </p:txBody>
      </p:sp>
      <p:pic>
        <p:nvPicPr>
          <p:cNvPr id="4" name="Рисунок 3" descr="ZT8B92CAT8I8U6CAXDWWLBCATAIOH9CAA82GUYCAU9NXJUCAKQQ1RHCALWM7DACAS12PYDCAE10LJPCA3LTLY2CAFYUTI1CAP83L13CAR2OD1XCA5CLP1ICA9J87P1CAH74MNVCASSAEM1CAIN1YTCCAL1B4MRCAUBDYPUCAIH979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428860" y="1826652"/>
            <a:ext cx="3286148" cy="460674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1538" y="714356"/>
            <a:ext cx="79296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«Табак приносит вред телу, разрушает разум, оглупляет целые нации»</a:t>
            </a:r>
            <a:endParaRPr lang="ru-RU" dirty="0" smtClean="0"/>
          </a:p>
          <a:p>
            <a:pPr algn="ctr"/>
            <a:r>
              <a:rPr lang="ru-RU" b="1" i="1" dirty="0" smtClean="0"/>
              <a:t>О. Бальзак</a:t>
            </a:r>
            <a:endParaRPr lang="ru-RU" dirty="0"/>
          </a:p>
        </p:txBody>
      </p:sp>
      <p:pic>
        <p:nvPicPr>
          <p:cNvPr id="3" name="Рисунок 2" descr="3M5J1BCAL7Y1GHCA9MPQSPCACG7E7ZCA8CWDCSCAK9D1THCA8L1ZDSCAJDY3G7CADESOG2CAUB7CIWCAFZCY84CA21HDL4CA1RU6D2CANIW82PCA7CEXDCCA2PYA8JCA9MQAC2CA1EYVZKCAYM1B1ACAQVD8V0CAWUNW2JCASL04VP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71736" y="1627246"/>
            <a:ext cx="3357585" cy="445697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85786" y="785794"/>
            <a:ext cx="824314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«От курения тупеешь, оно несовместимо с творческой работой»</a:t>
            </a:r>
            <a:endParaRPr lang="ru-RU" dirty="0" smtClean="0"/>
          </a:p>
          <a:p>
            <a:r>
              <a:rPr lang="ru-RU" b="1" i="1" dirty="0" smtClean="0"/>
              <a:t>(В. Гете)</a:t>
            </a:r>
            <a:endParaRPr lang="ru-RU" dirty="0" smtClean="0"/>
          </a:p>
          <a:p>
            <a:pPr algn="ctr"/>
            <a:endParaRPr lang="ru-RU" dirty="0"/>
          </a:p>
        </p:txBody>
      </p:sp>
      <p:pic>
        <p:nvPicPr>
          <p:cNvPr id="3" name="Рисунок 2" descr="2VJLSHCAW3GZUGCATDFN4YCAQ6LA9VCAPG1MG7CA974FA8CALM3QK3CA53XZZ9CAJ1FO73CARQ0GE7CAH3GW9UCA58TMJLCADF0JCKCATG221OCAP9B6I7CAV373YYCANKJF2ZCAIMPZMGCAZOY8PECATP9TL5CAG2UDINCANK5XVP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14546" y="1616786"/>
            <a:ext cx="4000528" cy="441234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642918"/>
            <a:ext cx="88582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Великий врач С. П. Боткин был заядлым курильщиком. Умирая еще сравнительно не старым(57 лет) он сказал: « Если бы я не курил, то прожил бы еще 10-15 лет.»</a:t>
            </a:r>
            <a:endParaRPr lang="ru-RU" dirty="0"/>
          </a:p>
        </p:txBody>
      </p:sp>
      <p:pic>
        <p:nvPicPr>
          <p:cNvPr id="3" name="Рисунок 2" descr="1TH1N0CAOTVMKVCAL6GI7OCA6V8W44CAV9W1YTCAECWVY2CAOQKLNQCAR4XWW8CA0G88BBCA3XMZTOCAKHK7JFCAMLK2XGCAKAD9FQCAOD0C48CAO3QHMWCA4IAPRFCAZ3DTFGCAJSXR2XCAPQHT5OCAADLYPICAS91H2ACADV1AV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00298" y="1847995"/>
            <a:ext cx="3357586" cy="41281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57158" y="857232"/>
            <a:ext cx="5045099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Я шел домой со спорт занятий.</a:t>
            </a:r>
          </a:p>
          <a:p>
            <a:r>
              <a:rPr lang="ru-RU" dirty="0" smtClean="0"/>
              <a:t>Меня окликнул мой приятель.</a:t>
            </a:r>
          </a:p>
          <a:p>
            <a:r>
              <a:rPr lang="ru-RU" dirty="0" smtClean="0"/>
              <a:t>Он сигаретою дымил и закурить мне предложил.</a:t>
            </a:r>
          </a:p>
          <a:p>
            <a:r>
              <a:rPr lang="ru-RU" dirty="0" smtClean="0"/>
              <a:t>НО ведь куренье это – ВРЕД!</a:t>
            </a:r>
          </a:p>
          <a:p>
            <a:r>
              <a:rPr lang="ru-RU" dirty="0" smtClean="0"/>
              <a:t>И я сказал : Спасибо, нет!</a:t>
            </a:r>
          </a:p>
          <a:p>
            <a:r>
              <a:rPr lang="ru-RU" dirty="0" smtClean="0"/>
              <a:t>Дышать нам надо кислородом,</a:t>
            </a:r>
          </a:p>
          <a:p>
            <a:r>
              <a:rPr lang="ru-RU" dirty="0" smtClean="0"/>
              <a:t>Зачем давиться углеродом!</a:t>
            </a:r>
          </a:p>
          <a:p>
            <a:endParaRPr lang="ru-RU" dirty="0"/>
          </a:p>
        </p:txBody>
      </p:sp>
      <p:pic>
        <p:nvPicPr>
          <p:cNvPr id="4" name="Рисунок 3" descr="WCOUJFCAAZKLWGCAJLYZ96CAR0AF0LCA2W8X96CA1DTCOACA2HLQMOCAWDFGLECA2XOE7ZCA2JCXQ6CA9DRD2JCA2JAPU6CA346WIGCAH1XEGNCA46MW76CA5NTCUECAFBB3ZQCA56QVLBCAQIIW5ICA9JS032CA0VN07QCAKR177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14438" y="2928934"/>
            <a:ext cx="5843644" cy="335758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58450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0034" y="428604"/>
            <a:ext cx="8307745" cy="580244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214414" y="1571612"/>
            <a:ext cx="841218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/>
              <a:t>Мы говорим курению- НЕТ!!!</a:t>
            </a:r>
            <a:endParaRPr lang="ru-RU" sz="4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800" decel="100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8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42910" y="1428736"/>
            <a:ext cx="7766739" cy="5109697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28605"/>
            <a:ext cx="7772400" cy="1285883"/>
          </a:xfrm>
        </p:spPr>
        <p:txBody>
          <a:bodyPr/>
          <a:lstStyle/>
          <a:p>
            <a:r>
              <a:rPr lang="ru-RU" b="1" u="sng" dirty="0" smtClean="0">
                <a:solidFill>
                  <a:srgbClr val="FF0000"/>
                </a:solidFill>
              </a:rPr>
              <a:t>К чему приводит курение?</a:t>
            </a:r>
            <a:endParaRPr lang="ru-RU" b="1" u="sng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4a0379108eb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57224" y="0"/>
            <a:ext cx="7000924" cy="685799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59715161_1275290198_slide0008_image05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57290" y="357166"/>
            <a:ext cx="6429420" cy="614366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73385063_4215787_0b08a0140e3a42131c7e8aabd641828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57224" y="571480"/>
            <a:ext cx="7358114" cy="578647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60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6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6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6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73385094_4215787_0b061e9c2df8931c4b04742fdebfa38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42910" y="785794"/>
            <a:ext cx="7286676" cy="542928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no_smokingpercent208_11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1472" y="428604"/>
            <a:ext cx="7572428" cy="600079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Psor-00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85852" y="785794"/>
            <a:ext cx="6073943" cy="557216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20" y="642918"/>
            <a:ext cx="885828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dirty="0" smtClean="0">
                <a:solidFill>
                  <a:srgbClr val="FF0000"/>
                </a:solidFill>
              </a:rPr>
              <a:t>А что же говорили ученные люди о курении…</a:t>
            </a:r>
            <a:endParaRPr lang="ru-RU" sz="4400" dirty="0">
              <a:solidFill>
                <a:srgbClr val="FF0000"/>
              </a:solidFill>
            </a:endParaRPr>
          </a:p>
        </p:txBody>
      </p:sp>
      <p:pic>
        <p:nvPicPr>
          <p:cNvPr id="3" name="Рисунок 2" descr="B7BOUMCAW6JIWNCAMSMFJDCA66EOQVCA1ETE3CCAVQFHZ9CAONN688CAIP8975CAE49HLVCAXVWMXQCAIVK1AQCA9GWLLJCADHLTZZCAL80USDCA7OUNOGCA44GY5ACA90Z6IPCAVJDRCTCAV04XX4CA1QHZNDCA7AMTOACAAXHBW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347512">
            <a:off x="4857752" y="2500306"/>
            <a:ext cx="3000396" cy="3429023"/>
          </a:xfrm>
          <a:prstGeom prst="rect">
            <a:avLst/>
          </a:prstGeom>
        </p:spPr>
      </p:pic>
      <p:pic>
        <p:nvPicPr>
          <p:cNvPr id="4" name="Рисунок 3" descr="N9AD6UCAFJCRCBCATVJBWZCALU2NM2CAA9NPRUCAJ45QWZCAHC89P0CAP942PACA3X1AZBCAU8M23ZCAHEXBW3CAR7S41GCA3V7P32CA4WKKDMCANL7CGNCABTB9FFCA4157HFCAPU56QICAIX7J1PCANU5DYVCAH8DURHCAI3PMK9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20985539">
            <a:off x="563227" y="2492061"/>
            <a:ext cx="3429024" cy="34290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171</Words>
  <Application>Microsoft Office PowerPoint</Application>
  <PresentationFormat>Экран (4:3)</PresentationFormat>
  <Paragraphs>20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Слайд 1</vt:lpstr>
      <vt:lpstr>К чему приводит курение?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MG</dc:creator>
  <cp:lastModifiedBy>MG</cp:lastModifiedBy>
  <cp:revision>5</cp:revision>
  <dcterms:created xsi:type="dcterms:W3CDTF">2013-12-21T19:24:07Z</dcterms:created>
  <dcterms:modified xsi:type="dcterms:W3CDTF">2013-12-21T20:07:50Z</dcterms:modified>
</cp:coreProperties>
</file>