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8E4DD-A5B1-43C1-8E60-1CB3BF8B97A7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224B2-E1F7-4A4C-80C2-4C244F7A2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90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224B2-E1F7-4A4C-80C2-4C244F7A2E8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735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1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954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552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411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69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27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28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890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619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707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19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4B491-5DB0-40FB-8C77-5398260ED26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8A333-2CFC-4DEC-8542-5AEFEA073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653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26" t="149" r="6897" b="19159"/>
          <a:stretch/>
        </p:blipFill>
        <p:spPr>
          <a:xfrm>
            <a:off x="7637303" y="896143"/>
            <a:ext cx="1506697" cy="587649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484" r="59862" b="16710"/>
          <a:stretch/>
        </p:blipFill>
        <p:spPr>
          <a:xfrm>
            <a:off x="3942852" y="3840480"/>
            <a:ext cx="3670176" cy="29321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1" t="3956" r="15764" b="3206"/>
          <a:stretch/>
        </p:blipFill>
        <p:spPr>
          <a:xfrm>
            <a:off x="0" y="3424751"/>
            <a:ext cx="3999464" cy="3347883"/>
          </a:xfrm>
          <a:prstGeom prst="rect">
            <a:avLst/>
          </a:prstGeom>
        </p:spPr>
      </p:pic>
      <p:pic>
        <p:nvPicPr>
          <p:cNvPr id="1026" name="Picture 2" descr="https://im0-tub-ru.yandex.net/i?id=602b057cb01e4bc83570da2f940bd4ad-l&amp;n=1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256" t="5592" r="29899" b="11557"/>
          <a:stretch/>
        </p:blipFill>
        <p:spPr bwMode="auto">
          <a:xfrm rot="10800000">
            <a:off x="1959971" y="45085"/>
            <a:ext cx="1039762" cy="210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1224650" y="5079909"/>
            <a:ext cx="2218674" cy="12076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ая волна 2"/>
          <p:cNvSpPr/>
          <p:nvPr/>
        </p:nvSpPr>
        <p:spPr>
          <a:xfrm rot="5400000">
            <a:off x="1962783" y="4869706"/>
            <a:ext cx="991648" cy="221321"/>
          </a:xfrm>
          <a:prstGeom prst="doubleWav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439516" y="2190478"/>
            <a:ext cx="191161" cy="2286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268601" y="5172081"/>
            <a:ext cx="483289" cy="26895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23" t="67312"/>
          <a:stretch/>
        </p:blipFill>
        <p:spPr>
          <a:xfrm>
            <a:off x="5636553" y="-459432"/>
            <a:ext cx="2093195" cy="22417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07086" y="163088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a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КӘСТРҮЛ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80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00296 0.4261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2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21 0.07801 L -0.51441 0.6916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10" y="3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441 0.69166 L -0.12066 0.3451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2" animBg="1"/>
      <p:bldP spid="3" grpId="3" animBg="1"/>
      <p:bldP spid="5" grpId="0" animBg="1"/>
      <p:bldP spid="5" grpId="1" animBg="1"/>
      <p:bldP spid="5" grpId="2" animBg="1"/>
      <p:bldP spid="6" grpId="0" animBg="1"/>
      <p:bldP spid="7" grpId="0"/>
      <p:bldP spid="7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1" t="3956" r="4262" b="3206"/>
          <a:stretch/>
        </p:blipFill>
        <p:spPr>
          <a:xfrm>
            <a:off x="455264" y="3133159"/>
            <a:ext cx="4572000" cy="3347883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655768" y="4822310"/>
            <a:ext cx="2218674" cy="12076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ая волна 2"/>
          <p:cNvSpPr/>
          <p:nvPr/>
        </p:nvSpPr>
        <p:spPr>
          <a:xfrm rot="5400000">
            <a:off x="2441950" y="4550711"/>
            <a:ext cx="991648" cy="221321"/>
          </a:xfrm>
          <a:prstGeom prst="doubleWav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627784" y="5157195"/>
            <a:ext cx="483289" cy="26895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483708" y="1701645"/>
            <a:ext cx="1786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a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СӘЙНҮК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484" r="59862" b="16710"/>
          <a:stretch/>
        </p:blipFill>
        <p:spPr>
          <a:xfrm>
            <a:off x="4320858" y="3825593"/>
            <a:ext cx="3670176" cy="29321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26" t="149" r="6897" b="19159"/>
          <a:stretch/>
        </p:blipFill>
        <p:spPr>
          <a:xfrm>
            <a:off x="7637303" y="896143"/>
            <a:ext cx="1506697" cy="587649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23" t="67312"/>
          <a:stretch/>
        </p:blipFill>
        <p:spPr>
          <a:xfrm>
            <a:off x="6168619" y="2226805"/>
            <a:ext cx="1570272" cy="16817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120" r="28744" b="72688"/>
          <a:stretch/>
        </p:blipFill>
        <p:spPr>
          <a:xfrm>
            <a:off x="5483708" y="44624"/>
            <a:ext cx="2282710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90" t="4947" r="54516" b="68387"/>
          <a:stretch/>
        </p:blipFill>
        <p:spPr>
          <a:xfrm>
            <a:off x="0" y="453293"/>
            <a:ext cx="3581728" cy="169375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032" t="3441" r="31774" b="73763"/>
          <a:stretch/>
        </p:blipFill>
        <p:spPr>
          <a:xfrm>
            <a:off x="3554469" y="250244"/>
            <a:ext cx="1929239" cy="136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945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39375 0.6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3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65093 L -0.16146 0.3465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1" t="3956" r="4262" b="3206"/>
          <a:stretch/>
        </p:blipFill>
        <p:spPr>
          <a:xfrm>
            <a:off x="545690" y="3067665"/>
            <a:ext cx="4572000" cy="3347883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801184" y="4741606"/>
            <a:ext cx="2218674" cy="12076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ая волна 2"/>
          <p:cNvSpPr/>
          <p:nvPr/>
        </p:nvSpPr>
        <p:spPr>
          <a:xfrm rot="5400000">
            <a:off x="2525355" y="4550710"/>
            <a:ext cx="991648" cy="221321"/>
          </a:xfrm>
          <a:prstGeom prst="doubleWav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627784" y="5157195"/>
            <a:ext cx="483289" cy="26895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117690" y="1347523"/>
            <a:ext cx="23214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a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сынаяҡ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26" t="149" r="6897" b="19159"/>
          <a:stretch/>
        </p:blipFill>
        <p:spPr>
          <a:xfrm>
            <a:off x="7965450" y="881257"/>
            <a:ext cx="1506697" cy="587649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484" r="59862" b="16710"/>
          <a:stretch/>
        </p:blipFill>
        <p:spPr>
          <a:xfrm>
            <a:off x="4320858" y="3825593"/>
            <a:ext cx="3670176" cy="293215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23" t="67312"/>
          <a:stretch/>
        </p:blipFill>
        <p:spPr>
          <a:xfrm>
            <a:off x="6259385" y="2226805"/>
            <a:ext cx="1570272" cy="168171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120" r="28744" b="72688"/>
          <a:stretch/>
        </p:blipFill>
        <p:spPr>
          <a:xfrm>
            <a:off x="4292258" y="2496207"/>
            <a:ext cx="1863688" cy="129337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47" r="54516" b="68387"/>
          <a:stretch/>
        </p:blipFill>
        <p:spPr>
          <a:xfrm>
            <a:off x="-124776" y="686955"/>
            <a:ext cx="3851920" cy="16937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582" b="71333"/>
          <a:stretch/>
        </p:blipFill>
        <p:spPr>
          <a:xfrm>
            <a:off x="5923816" y="26387"/>
            <a:ext cx="1589331" cy="132113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032" t="3441" r="31774" b="73763"/>
          <a:stretch/>
        </p:blipFill>
        <p:spPr>
          <a:xfrm>
            <a:off x="3727144" y="265471"/>
            <a:ext cx="1929239" cy="136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61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1042 L -0.4158 0.6307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99" y="3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58 0.63079 L -0.63628 0.0428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-2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1" t="3956" r="4262" b="3206"/>
          <a:stretch/>
        </p:blipFill>
        <p:spPr>
          <a:xfrm>
            <a:off x="545690" y="3067665"/>
            <a:ext cx="4572000" cy="3347883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801184" y="4741606"/>
            <a:ext cx="2218674" cy="12076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ая волна 2"/>
          <p:cNvSpPr/>
          <p:nvPr/>
        </p:nvSpPr>
        <p:spPr>
          <a:xfrm rot="5400000">
            <a:off x="2525355" y="4550710"/>
            <a:ext cx="991648" cy="221321"/>
          </a:xfrm>
          <a:prstGeom prst="doubleWav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627784" y="5157195"/>
            <a:ext cx="483289" cy="26895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26" t="149" r="6897" b="19159"/>
          <a:stretch/>
        </p:blipFill>
        <p:spPr>
          <a:xfrm>
            <a:off x="7965450" y="881257"/>
            <a:ext cx="1506697" cy="587649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484" r="59862" b="16710"/>
          <a:stretch/>
        </p:blipFill>
        <p:spPr>
          <a:xfrm>
            <a:off x="4320858" y="3825593"/>
            <a:ext cx="3670176" cy="293215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23" t="67312"/>
          <a:stretch/>
        </p:blipFill>
        <p:spPr>
          <a:xfrm>
            <a:off x="6259385" y="2226805"/>
            <a:ext cx="1570272" cy="168171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120" r="28744" b="72688"/>
          <a:stretch/>
        </p:blipFill>
        <p:spPr>
          <a:xfrm>
            <a:off x="4292258" y="2496207"/>
            <a:ext cx="1863688" cy="129337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47" r="54516" b="68387"/>
          <a:stretch/>
        </p:blipFill>
        <p:spPr>
          <a:xfrm>
            <a:off x="1" y="474260"/>
            <a:ext cx="3851920" cy="16937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582" b="71333"/>
          <a:stretch/>
        </p:blipFill>
        <p:spPr>
          <a:xfrm>
            <a:off x="179660" y="398825"/>
            <a:ext cx="1018795" cy="84687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032" t="3441" r="31774" b="73763"/>
          <a:stretch/>
        </p:blipFill>
        <p:spPr>
          <a:xfrm>
            <a:off x="4026310" y="235974"/>
            <a:ext cx="2212258" cy="15633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799" t="24516" r="55682" b="44742"/>
          <a:stretch/>
        </p:blipFill>
        <p:spPr>
          <a:xfrm>
            <a:off x="6931843" y="36496"/>
            <a:ext cx="481388" cy="1376280"/>
          </a:xfrm>
          <a:prstGeom prst="rect">
            <a:avLst/>
          </a:prstGeom>
        </p:spPr>
      </p:pic>
      <p:sp>
        <p:nvSpPr>
          <p:cNvPr id="9" name="Блок-схема: ручное управление 8"/>
          <p:cNvSpPr/>
          <p:nvPr/>
        </p:nvSpPr>
        <p:spPr>
          <a:xfrm>
            <a:off x="2603090" y="698883"/>
            <a:ext cx="457200" cy="612648"/>
          </a:xfrm>
          <a:prstGeom prst="flowChartManualOpe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93088" y="1580474"/>
            <a:ext cx="1493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a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ҡалаҡ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080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44982 0.50995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2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983 0.50995 L -0.48125 -0.0150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-2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1" t="3956" r="4262" b="3206"/>
          <a:stretch/>
        </p:blipFill>
        <p:spPr>
          <a:xfrm>
            <a:off x="545690" y="3067665"/>
            <a:ext cx="4572000" cy="3347883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801184" y="4741606"/>
            <a:ext cx="2218674" cy="12076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ая волна 2"/>
          <p:cNvSpPr/>
          <p:nvPr/>
        </p:nvSpPr>
        <p:spPr>
          <a:xfrm rot="5400000">
            <a:off x="2525355" y="4550710"/>
            <a:ext cx="991648" cy="221321"/>
          </a:xfrm>
          <a:prstGeom prst="doubleWav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627784" y="5157195"/>
            <a:ext cx="483289" cy="26895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26" t="149" r="6897" b="19159"/>
          <a:stretch/>
        </p:blipFill>
        <p:spPr>
          <a:xfrm>
            <a:off x="7965450" y="881257"/>
            <a:ext cx="1506697" cy="587649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484" r="59862" b="16710"/>
          <a:stretch/>
        </p:blipFill>
        <p:spPr>
          <a:xfrm>
            <a:off x="4320858" y="3825593"/>
            <a:ext cx="3670176" cy="293215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23" t="67312"/>
          <a:stretch/>
        </p:blipFill>
        <p:spPr>
          <a:xfrm>
            <a:off x="6259385" y="2226805"/>
            <a:ext cx="1570272" cy="168171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120" r="28744" b="72688"/>
          <a:stretch/>
        </p:blipFill>
        <p:spPr>
          <a:xfrm>
            <a:off x="4292258" y="2496207"/>
            <a:ext cx="1863688" cy="129337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47" r="54516" b="68387"/>
          <a:stretch/>
        </p:blipFill>
        <p:spPr>
          <a:xfrm>
            <a:off x="1" y="474260"/>
            <a:ext cx="3851920" cy="16937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582" b="71333"/>
          <a:stretch/>
        </p:blipFill>
        <p:spPr>
          <a:xfrm>
            <a:off x="179660" y="398825"/>
            <a:ext cx="1018795" cy="84687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032" t="3441" r="31774" b="73763"/>
          <a:stretch/>
        </p:blipFill>
        <p:spPr>
          <a:xfrm>
            <a:off x="4026310" y="235974"/>
            <a:ext cx="2212258" cy="15633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799" t="24516" r="55682" b="44742"/>
          <a:stretch/>
        </p:blipFill>
        <p:spPr>
          <a:xfrm rot="589806">
            <a:off x="2845088" y="-5381"/>
            <a:ext cx="393691" cy="13686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60331" y="1768460"/>
            <a:ext cx="1361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a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бысаҡ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366" t="23483" r="38269" b="44404"/>
          <a:stretch/>
        </p:blipFill>
        <p:spPr>
          <a:xfrm>
            <a:off x="6635274" y="286204"/>
            <a:ext cx="407475" cy="1530242"/>
          </a:xfrm>
          <a:prstGeom prst="rect">
            <a:avLst/>
          </a:prstGeom>
        </p:spPr>
      </p:pic>
      <p:sp>
        <p:nvSpPr>
          <p:cNvPr id="9" name="Блок-схема: ручное управление 8"/>
          <p:cNvSpPr/>
          <p:nvPr/>
        </p:nvSpPr>
        <p:spPr>
          <a:xfrm>
            <a:off x="2603090" y="698883"/>
            <a:ext cx="457200" cy="612648"/>
          </a:xfrm>
          <a:prstGeom prst="flowChartManualOpe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44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41337 0.5356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7" y="2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37 0.53565 L -0.4526 -0.0627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-2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1" t="3956" r="4262" b="3206"/>
          <a:stretch/>
        </p:blipFill>
        <p:spPr>
          <a:xfrm>
            <a:off x="545690" y="3067665"/>
            <a:ext cx="4572000" cy="3347883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801184" y="4741606"/>
            <a:ext cx="2218674" cy="12076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ая волна 2"/>
          <p:cNvSpPr/>
          <p:nvPr/>
        </p:nvSpPr>
        <p:spPr>
          <a:xfrm rot="5400000">
            <a:off x="2525355" y="4550710"/>
            <a:ext cx="991648" cy="221321"/>
          </a:xfrm>
          <a:prstGeom prst="doubleWav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627784" y="5157195"/>
            <a:ext cx="483289" cy="26895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26" t="149" r="6897" b="19159"/>
          <a:stretch/>
        </p:blipFill>
        <p:spPr>
          <a:xfrm>
            <a:off x="7965450" y="881257"/>
            <a:ext cx="1506697" cy="587649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484" r="59862" b="16710"/>
          <a:stretch/>
        </p:blipFill>
        <p:spPr>
          <a:xfrm>
            <a:off x="4320858" y="3825593"/>
            <a:ext cx="3670176" cy="293215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23" t="67312"/>
          <a:stretch/>
        </p:blipFill>
        <p:spPr>
          <a:xfrm>
            <a:off x="6259385" y="2226805"/>
            <a:ext cx="1570272" cy="168171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120" r="28744" b="72688"/>
          <a:stretch/>
        </p:blipFill>
        <p:spPr>
          <a:xfrm>
            <a:off x="4292258" y="2496207"/>
            <a:ext cx="1863688" cy="129337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47" r="54516" b="68387"/>
          <a:stretch/>
        </p:blipFill>
        <p:spPr>
          <a:xfrm>
            <a:off x="1" y="474260"/>
            <a:ext cx="3851920" cy="16937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582" b="71333"/>
          <a:stretch/>
        </p:blipFill>
        <p:spPr>
          <a:xfrm>
            <a:off x="179660" y="398825"/>
            <a:ext cx="1018795" cy="84687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032" t="3441" r="31774" b="73763"/>
          <a:stretch/>
        </p:blipFill>
        <p:spPr>
          <a:xfrm>
            <a:off x="4026310" y="235974"/>
            <a:ext cx="2212258" cy="15633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799" t="24516" r="55682" b="44742"/>
          <a:stretch/>
        </p:blipFill>
        <p:spPr>
          <a:xfrm rot="589806">
            <a:off x="2845088" y="-5381"/>
            <a:ext cx="393691" cy="13686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366" t="23483" r="38269" b="44404"/>
          <a:stretch/>
        </p:blipFill>
        <p:spPr>
          <a:xfrm rot="21244839">
            <a:off x="2477512" y="-331036"/>
            <a:ext cx="547662" cy="1694187"/>
          </a:xfrm>
          <a:prstGeom prst="rect">
            <a:avLst/>
          </a:prstGeom>
        </p:spPr>
      </p:pic>
      <p:sp>
        <p:nvSpPr>
          <p:cNvPr id="9" name="Блок-схема: ручное управление 8"/>
          <p:cNvSpPr/>
          <p:nvPr/>
        </p:nvSpPr>
        <p:spPr>
          <a:xfrm>
            <a:off x="2603090" y="698883"/>
            <a:ext cx="457200" cy="612648"/>
          </a:xfrm>
          <a:prstGeom prst="flowChartManualOpe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26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6</Words>
  <Application>Microsoft Office PowerPoint</Application>
  <PresentationFormat>Экран (4:3)</PresentationFormat>
  <Paragraphs>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Гульфира</dc:creator>
  <cp:lastModifiedBy>132-3</cp:lastModifiedBy>
  <cp:revision>22</cp:revision>
  <dcterms:created xsi:type="dcterms:W3CDTF">2020-01-07T20:02:16Z</dcterms:created>
  <dcterms:modified xsi:type="dcterms:W3CDTF">2020-01-13T09:51:07Z</dcterms:modified>
</cp:coreProperties>
</file>