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0D173-D3D6-4877-8EEF-EDF5C52CA794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5827B-E987-4BB4-AE12-210BE07E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39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tc.usf.edu/presentations/index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64179" y="242946"/>
            <a:ext cx="5497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Тест -тренажер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085184"/>
            <a:ext cx="121379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Вариант 1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5085184"/>
            <a:ext cx="121379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Вариант 2 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323528" y="2361150"/>
            <a:ext cx="2664296" cy="234084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Нажмите на клавишу.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вариант ВЕРНЫЙ, цвет надписи изменится на красный.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3491880" y="2060848"/>
            <a:ext cx="2880320" cy="2709264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Нажмите на клавишу.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вариант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НЕВЕРНЫЙ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цвет надписи изменится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серый и появится надпись НЕВЕРНО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в конец 13">
            <a:hlinkClick r:id="" action="ppaction://hlinkshowjump?jump=nextslide" highlightClick="1"/>
          </p:cNvPr>
          <p:cNvSpPr/>
          <p:nvPr/>
        </p:nvSpPr>
        <p:spPr>
          <a:xfrm>
            <a:off x="7308304" y="3727696"/>
            <a:ext cx="1042416" cy="1042416"/>
          </a:xfrm>
          <a:prstGeom prst="actionButtonEnd">
            <a:avLst/>
          </a:prstGeom>
          <a:solidFill>
            <a:srgbClr val="7DDD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ьная выноска 14"/>
          <p:cNvSpPr/>
          <p:nvPr/>
        </p:nvSpPr>
        <p:spPr>
          <a:xfrm>
            <a:off x="6682349" y="1328942"/>
            <a:ext cx="2294325" cy="206441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перехода к следующему слайду щелкните по кнопке.</a:t>
            </a:r>
          </a:p>
        </p:txBody>
      </p:sp>
    </p:spTree>
    <p:extLst>
      <p:ext uri="{BB962C8B-B14F-4D97-AF65-F5344CB8AC3E}">
        <p14:creationId xmlns:p14="http://schemas.microsoft.com/office/powerpoint/2010/main" xmlns="" val="14587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15245"/>
            <a:ext cx="7874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добавил на картину «Утро  сосновом бору»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медведей?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119" y="5837227"/>
            <a:ext cx="1292341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Шишкин 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9048" y="5867980"/>
            <a:ext cx="1372492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Савицкий К.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5867980"/>
            <a:ext cx="1368152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Левитан И.</a:t>
            </a:r>
            <a:endParaRPr lang="ru-RU" dirty="0"/>
          </a:p>
        </p:txBody>
      </p:sp>
      <p:sp>
        <p:nvSpPr>
          <p:cNvPr id="8" name="Управляющая кнопка: в конец 7">
            <a:hlinkClick r:id="" action="ppaction://hlinkshowjump?jump=nextslide" highlightClick="1"/>
          </p:cNvPr>
          <p:cNvSpPr/>
          <p:nvPr/>
        </p:nvSpPr>
        <p:spPr>
          <a:xfrm>
            <a:off x="7524328" y="2646119"/>
            <a:ext cx="1042416" cy="1042416"/>
          </a:xfrm>
          <a:prstGeom prst="actionButtonEnd">
            <a:avLst/>
          </a:prstGeom>
          <a:solidFill>
            <a:srgbClr val="7DDD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794" y="1381389"/>
            <a:ext cx="5715000" cy="3571875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686120" y="4725144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605816" y="4761321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0708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15245"/>
            <a:ext cx="765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автора картины «Грачи прилетели»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119" y="5837227"/>
            <a:ext cx="1292341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Шишкин 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5867980"/>
            <a:ext cx="1426516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Саврасов 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19048" y="5867980"/>
            <a:ext cx="1372492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Савицкий К.</a:t>
            </a:r>
            <a:endParaRPr lang="ru-RU" dirty="0"/>
          </a:p>
        </p:txBody>
      </p:sp>
      <p:sp>
        <p:nvSpPr>
          <p:cNvPr id="8" name="Управляющая кнопка: в конец 7">
            <a:hlinkClick r:id="" action="ppaction://hlinkshowjump?jump=nextslide" highlightClick="1"/>
          </p:cNvPr>
          <p:cNvSpPr/>
          <p:nvPr/>
        </p:nvSpPr>
        <p:spPr>
          <a:xfrm>
            <a:off x="7524328" y="2646119"/>
            <a:ext cx="1042416" cy="1042416"/>
          </a:xfrm>
          <a:prstGeom prst="actionButtonEnd">
            <a:avLst/>
          </a:prstGeom>
          <a:solidFill>
            <a:srgbClr val="7DDD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958989"/>
            <a:ext cx="3960440" cy="4558243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686120" y="4725144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477616" y="4785473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6377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15245"/>
            <a:ext cx="794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называется эта картина Исаака Левитана?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119" y="5652561"/>
            <a:ext cx="704039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Март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9048" y="5652561"/>
            <a:ext cx="756938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5652561"/>
            <a:ext cx="1673336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Утро в деревне</a:t>
            </a:r>
            <a:endParaRPr lang="ru-RU" dirty="0"/>
          </a:p>
        </p:txBody>
      </p:sp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7524328" y="2646119"/>
            <a:ext cx="1042416" cy="1042416"/>
          </a:xfrm>
          <a:prstGeom prst="actionButtonEnd">
            <a:avLst/>
          </a:prstGeom>
          <a:solidFill>
            <a:srgbClr val="7DDD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175822"/>
            <a:ext cx="5112568" cy="3983009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5971928" y="4581128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419872" y="4581128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2672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849" y="143054"/>
            <a:ext cx="877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автора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картины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«Лунная ночь на Днепре»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826407"/>
            <a:ext cx="1606465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Крамской И.Н.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65646" y="5866896"/>
            <a:ext cx="1588792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Куинджи А.И.</a:t>
            </a:r>
            <a:endParaRPr lang="ru-RU" dirty="0"/>
          </a:p>
        </p:txBody>
      </p:sp>
      <p:sp>
        <p:nvSpPr>
          <p:cNvPr id="8" name="Управляющая кнопка: в конец 7">
            <a:hlinkClick r:id="" action="ppaction://hlinkshowjump?jump=nextslide" highlightClick="1"/>
          </p:cNvPr>
          <p:cNvSpPr/>
          <p:nvPr/>
        </p:nvSpPr>
        <p:spPr>
          <a:xfrm>
            <a:off x="7524328" y="2646119"/>
            <a:ext cx="1042416" cy="1042416"/>
          </a:xfrm>
          <a:prstGeom prst="actionButtonEnd">
            <a:avLst/>
          </a:prstGeom>
          <a:solidFill>
            <a:srgbClr val="7DDD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7" y="1423874"/>
            <a:ext cx="5356395" cy="3934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5866102"/>
            <a:ext cx="1042208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Репин И.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504823" y="4734381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359038" y="4815857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2475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954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Укажите картину «Золотая осень» И. Левитана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(необходимо выбрать картину щелчком левой клавиши мышки по кнопке в правом нижнем углу 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конец 5">
            <a:hlinkClick r:id="" action="ppaction://hlinkshowjump?jump=nextslide" highlightClick="1"/>
          </p:cNvPr>
          <p:cNvSpPr/>
          <p:nvPr/>
        </p:nvSpPr>
        <p:spPr>
          <a:xfrm>
            <a:off x="7380312" y="5517232"/>
            <a:ext cx="1042416" cy="1042416"/>
          </a:xfrm>
          <a:prstGeom prst="actionButtonEnd">
            <a:avLst/>
          </a:prstGeom>
          <a:solidFill>
            <a:srgbClr val="7DDD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74" y="1248719"/>
            <a:ext cx="3911528" cy="2729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0033" y="1248719"/>
            <a:ext cx="4377936" cy="2737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7138" y="4240530"/>
            <a:ext cx="4172228" cy="2553404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5207097" y="1269128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197138" y="4581128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868144" y="3501008"/>
            <a:ext cx="2376264" cy="4686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ОСЕНЬ. Куинджи А.</a:t>
            </a:r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41374" y="6325302"/>
            <a:ext cx="2819889" cy="4686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Золотая осень. Поленов В.</a:t>
            </a:r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58492" y="3509525"/>
            <a:ext cx="2819889" cy="4686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Золотая осень. Левитан И.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620233" y="3600308"/>
            <a:ext cx="484284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513685" y="3618299"/>
            <a:ext cx="484284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862462" y="6424602"/>
            <a:ext cx="484284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1699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в конец 5">
            <a:hlinkClick r:id="" action="ppaction://hlinkshowjump?jump=nextslide" highlightClick="1"/>
          </p:cNvPr>
          <p:cNvSpPr/>
          <p:nvPr/>
        </p:nvSpPr>
        <p:spPr>
          <a:xfrm>
            <a:off x="7864290" y="2124911"/>
            <a:ext cx="1042416" cy="1042416"/>
          </a:xfrm>
          <a:prstGeom prst="actionButtonEnd">
            <a:avLst/>
          </a:prstGeom>
          <a:solidFill>
            <a:srgbClr val="7DDD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94" y="1084557"/>
            <a:ext cx="4562654" cy="2571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789040"/>
            <a:ext cx="4713418" cy="27363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137" y="177612"/>
            <a:ext cx="8570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Укажите картину А.И. Куинджи «Березовая роща»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(необходимо выбрать картину щелчком левой клавиши мышки по кнопке в правом нижнем углу 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6364" y="3271264"/>
            <a:ext cx="484284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942" y="6156012"/>
            <a:ext cx="484284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05453" y="6156012"/>
            <a:ext cx="2738355" cy="4686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Березовая роща </a:t>
            </a:r>
          </a:p>
          <a:p>
            <a:pPr algn="ctr"/>
            <a:r>
              <a:rPr lang="ru-RU" dirty="0" smtClean="0"/>
              <a:t>И. Левитан</a:t>
            </a:r>
            <a:endParaRPr lang="ru-RU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3131840" y="4221088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660648" y="1151044"/>
            <a:ext cx="2738355" cy="4686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Березовая роща </a:t>
            </a:r>
          </a:p>
          <a:p>
            <a:pPr algn="ctr"/>
            <a:r>
              <a:rPr lang="ru-RU" dirty="0" smtClean="0"/>
              <a:t>А.И. Куинджи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78742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9568" y="264031"/>
            <a:ext cx="710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автор картины «Корабельная роща» 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665" y="5429682"/>
            <a:ext cx="1347805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Васнецов 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5429682"/>
            <a:ext cx="1368152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Куинджи А.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426" y="1268760"/>
            <a:ext cx="5238750" cy="3228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898" y="5429682"/>
            <a:ext cx="1322798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Шишкин И.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423555" y="4221088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804248" y="4221088"/>
            <a:ext cx="1797648" cy="93610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НЕВЕРНО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359452" y="2204864"/>
            <a:ext cx="245169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Тест пройден!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4574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61A1A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материалов: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Шаблон презентаций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управляющие кнопки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etc.usf.edu/presentations/index.html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Картины русских  художников.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://muzei-mira.com/kartini_russkih_hudojnikov/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239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35</cp:revision>
  <dcterms:modified xsi:type="dcterms:W3CDTF">2017-08-26T08:43:36Z</dcterms:modified>
</cp:coreProperties>
</file>