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1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000108"/>
            <a:ext cx="75724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Организованная образовательная деятельность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«Путешествие в сказочный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зимний город»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направление: Речевое развитие (обучение грамоте) </a:t>
            </a:r>
          </a:p>
          <a:p>
            <a:pPr algn="ctr"/>
            <a:endParaRPr lang="ru-RU" sz="4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r"/>
            <a:r>
              <a:rPr lang="ru-RU" sz="3200" dirty="0" smtClean="0">
                <a:latin typeface="Monotype Corsiva" pitchFamily="66" charset="0"/>
              </a:rPr>
              <a:t>Воспитатель </a:t>
            </a:r>
          </a:p>
          <a:p>
            <a:pPr algn="r"/>
            <a:r>
              <a:rPr lang="ru-RU" sz="3200" dirty="0" smtClean="0">
                <a:latin typeface="Monotype Corsiva" pitchFamily="66" charset="0"/>
              </a:rPr>
              <a:t>Талипова Эльза </a:t>
            </a:r>
            <a:r>
              <a:rPr lang="ru-RU" sz="3200" dirty="0" err="1" smtClean="0">
                <a:latin typeface="Monotype Corsiva" pitchFamily="66" charset="0"/>
              </a:rPr>
              <a:t>Габидулловна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ия\Desktop\gw9pptPGMz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88" y="0"/>
            <a:ext cx="9144988" cy="6858000"/>
          </a:xfrm>
          <a:prstGeom prst="rect">
            <a:avLst/>
          </a:prstGeom>
          <a:noFill/>
        </p:spPr>
      </p:pic>
      <p:pic>
        <p:nvPicPr>
          <p:cNvPr id="1027" name="Picture 3" descr="C:\Users\Алия\Desktop\jd7jb9k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3116"/>
            <a:ext cx="2143108" cy="1857356"/>
          </a:xfrm>
          <a:prstGeom prst="rect">
            <a:avLst/>
          </a:prstGeom>
          <a:noFill/>
        </p:spPr>
      </p:pic>
      <p:sp>
        <p:nvSpPr>
          <p:cNvPr id="1029" name="AutoShape 5" descr="https%3A/thecliparts.com/wp-content/uploads/2016/05/ice-skating-clip-art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%3A/thecliparts.com/wp-content/uploads/2016/05/ice-skating-clip-art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Алия\Desktop\ice-skating-clip-art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7" y="3429000"/>
            <a:ext cx="2690909" cy="2483476"/>
          </a:xfrm>
          <a:prstGeom prst="rect">
            <a:avLst/>
          </a:prstGeom>
          <a:noFill/>
        </p:spPr>
      </p:pic>
      <p:pic>
        <p:nvPicPr>
          <p:cNvPr id="1033" name="Picture 9" descr="C:\Users\Алия\Desktop\8asdj8b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14620"/>
            <a:ext cx="2286016" cy="1882579"/>
          </a:xfrm>
          <a:prstGeom prst="rect">
            <a:avLst/>
          </a:prstGeom>
          <a:noFill/>
        </p:spPr>
      </p:pic>
      <p:pic>
        <p:nvPicPr>
          <p:cNvPr id="1034" name="Picture 10" descr="C:\Users\Алия\Desktop\958643_malchik-na-sankah-kartin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500570"/>
            <a:ext cx="2541567" cy="1970063"/>
          </a:xfrm>
          <a:prstGeom prst="rect">
            <a:avLst/>
          </a:prstGeom>
          <a:noFill/>
        </p:spPr>
      </p:pic>
      <p:pic>
        <p:nvPicPr>
          <p:cNvPr id="2" name="Picture 2" descr="C:\Users\1\Desktop\red-bucket-h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4786314" y="1643050"/>
            <a:ext cx="1001994" cy="643287"/>
          </a:xfrm>
          <a:prstGeom prst="rect">
            <a:avLst/>
          </a:prstGeom>
          <a:noFill/>
        </p:spPr>
      </p:pic>
      <p:pic>
        <p:nvPicPr>
          <p:cNvPr id="3" name="Picture 3" descr="C:\Users\1\Desktop\9a17d07c9f8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285992"/>
            <a:ext cx="321974" cy="365620"/>
          </a:xfrm>
          <a:prstGeom prst="rect">
            <a:avLst/>
          </a:prstGeom>
          <a:noFill/>
        </p:spPr>
      </p:pic>
      <p:pic>
        <p:nvPicPr>
          <p:cNvPr id="11" name="Picture 3" descr="C:\Users\1\Desktop\9a17d07c9f8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1071546"/>
            <a:ext cx="321974" cy="365620"/>
          </a:xfrm>
          <a:prstGeom prst="rect">
            <a:avLst/>
          </a:prstGeom>
          <a:noFill/>
        </p:spPr>
      </p:pic>
      <p:pic>
        <p:nvPicPr>
          <p:cNvPr id="12" name="Picture 3" descr="C:\Users\1\Desktop\9a17d07c9f8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674366"/>
            <a:ext cx="357190" cy="405610"/>
          </a:xfrm>
          <a:prstGeom prst="rect">
            <a:avLst/>
          </a:prstGeom>
          <a:noFill/>
        </p:spPr>
      </p:pic>
      <p:pic>
        <p:nvPicPr>
          <p:cNvPr id="13" name="Picture 3" descr="C:\Users\1\Desktop\9a17d07c9f8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2031688"/>
            <a:ext cx="357190" cy="405610"/>
          </a:xfrm>
          <a:prstGeom prst="rect">
            <a:avLst/>
          </a:prstGeom>
          <a:noFill/>
        </p:spPr>
      </p:pic>
      <p:pic>
        <p:nvPicPr>
          <p:cNvPr id="14" name="Picture 3" descr="C:\Users\1\Desktop\9a17d07c9f8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38" y="428604"/>
            <a:ext cx="321974" cy="365620"/>
          </a:xfrm>
          <a:prstGeom prst="rect">
            <a:avLst/>
          </a:prstGeom>
          <a:noFill/>
        </p:spPr>
      </p:pic>
      <p:pic>
        <p:nvPicPr>
          <p:cNvPr id="15" name="Picture 3" descr="C:\Users\1\Desktop\9a17d07c9f8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2357430"/>
            <a:ext cx="321974" cy="365620"/>
          </a:xfrm>
          <a:prstGeom prst="rect">
            <a:avLst/>
          </a:prstGeom>
          <a:noFill/>
        </p:spPr>
      </p:pic>
      <p:pic>
        <p:nvPicPr>
          <p:cNvPr id="16" name="Picture 3" descr="C:\Users\1\Desktop\9a17d07c9f8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1031556"/>
            <a:ext cx="357190" cy="405610"/>
          </a:xfrm>
          <a:prstGeom prst="rect">
            <a:avLst/>
          </a:prstGeom>
          <a:noFill/>
        </p:spPr>
      </p:pic>
      <p:pic>
        <p:nvPicPr>
          <p:cNvPr id="17" name="Picture 3" descr="C:\Users\1\Desktop\9a17d07c9f8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714356"/>
            <a:ext cx="321974" cy="365620"/>
          </a:xfrm>
          <a:prstGeom prst="rect">
            <a:avLst/>
          </a:prstGeom>
          <a:noFill/>
        </p:spPr>
      </p:pic>
      <p:pic>
        <p:nvPicPr>
          <p:cNvPr id="18" name="Picture 3" descr="C:\Users\1\Desktop\9a17d07c9f8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86" y="1571612"/>
            <a:ext cx="321974" cy="365620"/>
          </a:xfrm>
          <a:prstGeom prst="rect">
            <a:avLst/>
          </a:prstGeom>
          <a:noFill/>
        </p:spPr>
      </p:pic>
      <p:pic>
        <p:nvPicPr>
          <p:cNvPr id="19" name="Picture 3" descr="C:\Users\1\Desktop\9a17d07c9f8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357166"/>
            <a:ext cx="321974" cy="365620"/>
          </a:xfrm>
          <a:prstGeom prst="rect">
            <a:avLst/>
          </a:prstGeom>
          <a:noFill/>
        </p:spPr>
      </p:pic>
      <p:pic>
        <p:nvPicPr>
          <p:cNvPr id="20" name="Picture 3" descr="C:\Users\1\Desktop\9a17d07c9f8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428604"/>
            <a:ext cx="321974" cy="365620"/>
          </a:xfrm>
          <a:prstGeom prst="rect">
            <a:avLst/>
          </a:prstGeom>
          <a:noFill/>
        </p:spPr>
      </p:pic>
      <p:pic>
        <p:nvPicPr>
          <p:cNvPr id="21" name="Picture 3" descr="C:\Users\1\Desktop\9a17d07c9f8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1785926"/>
            <a:ext cx="321974" cy="3656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08" y="714356"/>
          <a:ext cx="150019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099"/>
                <a:gridCol w="750099"/>
              </a:tblGrid>
              <a:tr h="5715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143372" y="714356"/>
          <a:ext cx="2214579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193"/>
                <a:gridCol w="738193"/>
                <a:gridCol w="738193"/>
              </a:tblGrid>
              <a:tr h="5715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786576" y="714356"/>
          <a:ext cx="2143144" cy="531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6"/>
                <a:gridCol w="535786"/>
                <a:gridCol w="535786"/>
                <a:gridCol w="535786"/>
              </a:tblGrid>
              <a:tr h="5318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3" name="Picture 3" descr="C:\Users\Алия\Desktop\0_a552c_ac51fcd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643578"/>
            <a:ext cx="1373214" cy="1097170"/>
          </a:xfrm>
          <a:prstGeom prst="rect">
            <a:avLst/>
          </a:prstGeom>
          <a:noFill/>
        </p:spPr>
      </p:pic>
      <p:pic>
        <p:nvPicPr>
          <p:cNvPr id="15364" name="Picture 4" descr="C:\Users\Алия\Desktop\ice-skating-free-clipart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02" y="5072074"/>
            <a:ext cx="1500198" cy="1569170"/>
          </a:xfrm>
          <a:prstGeom prst="rect">
            <a:avLst/>
          </a:prstGeom>
          <a:noFill/>
        </p:spPr>
      </p:pic>
      <p:pic>
        <p:nvPicPr>
          <p:cNvPr id="15365" name="Picture 5" descr="C:\Users\Алия\Desktop\sled-colo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143380"/>
            <a:ext cx="1785918" cy="1338265"/>
          </a:xfrm>
          <a:prstGeom prst="rect">
            <a:avLst/>
          </a:prstGeom>
          <a:noFill/>
        </p:spPr>
      </p:pic>
      <p:pic>
        <p:nvPicPr>
          <p:cNvPr id="15366" name="Picture 6" descr="C:\Users\Алия\Desktop\snegov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5072074"/>
            <a:ext cx="1552633" cy="1646035"/>
          </a:xfrm>
          <a:prstGeom prst="rect">
            <a:avLst/>
          </a:prstGeom>
          <a:noFill/>
        </p:spPr>
      </p:pic>
      <p:pic>
        <p:nvPicPr>
          <p:cNvPr id="15367" name="Picture 7" descr="C:\Users\Алия\Desktop\8asdj8bk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908" y="5143520"/>
            <a:ext cx="1714480" cy="1714480"/>
          </a:xfrm>
          <a:prstGeom prst="rect">
            <a:avLst/>
          </a:prstGeom>
          <a:noFill/>
        </p:spPr>
      </p:pic>
      <p:pic>
        <p:nvPicPr>
          <p:cNvPr id="15368" name="Picture 8" descr="C:\Users\Алия\Desktop\107076600__115_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5357826"/>
            <a:ext cx="1279793" cy="1397487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42910" y="714356"/>
          <a:ext cx="78581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</a:tblGrid>
              <a:tr h="5715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5786" y="142852"/>
            <a:ext cx="41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4612" y="14285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2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14285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3834" y="14285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4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1\Desktop\0_95f53_4b400fc4_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4214818"/>
            <a:ext cx="1159512" cy="1358804"/>
          </a:xfrm>
          <a:prstGeom prst="rect">
            <a:avLst/>
          </a:prstGeom>
          <a:noFill/>
        </p:spPr>
      </p:pic>
      <p:pic>
        <p:nvPicPr>
          <p:cNvPr id="2052" name="Picture 4" descr="C:\Users\1\Desktop\0_111f93_56d0c62_ori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5214950"/>
            <a:ext cx="1143008" cy="1449809"/>
          </a:xfrm>
          <a:prstGeom prst="rect">
            <a:avLst/>
          </a:prstGeom>
          <a:noFill/>
        </p:spPr>
      </p:pic>
      <p:pic>
        <p:nvPicPr>
          <p:cNvPr id="2054" name="Picture 6" descr="C:\Users\1\Desktop\Transparent-Ice-vecto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1538" y="4238136"/>
            <a:ext cx="1143008" cy="976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-0.05602 L -0.73055 -0.4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10718 L -0.23194 -0.41157 " pathEditMode="relative" ptsTypes="AA">
                                      <p:cBhvr>
                                        <p:cTn id="10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11018 L 0.01649 -0.57199 " pathEditMode="relative" ptsTypes="AA">
                                      <p:cBhvr>
                                        <p:cTn id="14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-0.08102 L 0.24063 -0.396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7361 L -0.06563 -0.16806 " pathEditMode="relative" ptsTypes="AA">
                                      <p:cBhvr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13 -0.04028 L 0.60434 -0.54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-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-0.08657 L 0.16562 -0.317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449 L -0.59114 -0.11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18519E-6 L 0.13386 -0.35695 " pathEditMode="relative" ptsTypes="AA">
                                      <p:cBhvr>
                                        <p:cTn id="3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ия\Desktop\gw9pptPGMz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88" y="0"/>
            <a:ext cx="9144988" cy="6858000"/>
          </a:xfrm>
          <a:prstGeom prst="rect">
            <a:avLst/>
          </a:prstGeom>
          <a:noFill/>
        </p:spPr>
      </p:pic>
      <p:pic>
        <p:nvPicPr>
          <p:cNvPr id="1027" name="Picture 3" descr="C:\Users\Алия\Desktop\jd7jb9k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3116"/>
            <a:ext cx="2143108" cy="1857356"/>
          </a:xfrm>
          <a:prstGeom prst="rect">
            <a:avLst/>
          </a:prstGeom>
          <a:noFill/>
        </p:spPr>
      </p:pic>
      <p:sp>
        <p:nvSpPr>
          <p:cNvPr id="1029" name="AutoShape 5" descr="https%3A/thecliparts.com/wp-content/uploads/2016/05/ice-skating-clip-art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%3A/thecliparts.com/wp-content/uploads/2016/05/ice-skating-clip-art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Алия\Desktop\ice-skating-clip-art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7" y="3429000"/>
            <a:ext cx="2690909" cy="2483476"/>
          </a:xfrm>
          <a:prstGeom prst="rect">
            <a:avLst/>
          </a:prstGeom>
          <a:noFill/>
        </p:spPr>
      </p:pic>
      <p:pic>
        <p:nvPicPr>
          <p:cNvPr id="1033" name="Picture 9" descr="C:\Users\Алия\Desktop\8asdj8b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14620"/>
            <a:ext cx="2286016" cy="1882579"/>
          </a:xfrm>
          <a:prstGeom prst="rect">
            <a:avLst/>
          </a:prstGeom>
          <a:noFill/>
        </p:spPr>
      </p:pic>
      <p:pic>
        <p:nvPicPr>
          <p:cNvPr id="1034" name="Picture 10" descr="C:\Users\Алия\Desktop\958643_malchik-na-sankah-kartin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500570"/>
            <a:ext cx="2541567" cy="1970063"/>
          </a:xfrm>
          <a:prstGeom prst="rect">
            <a:avLst/>
          </a:prstGeom>
          <a:noFill/>
        </p:spPr>
      </p:pic>
      <p:pic>
        <p:nvPicPr>
          <p:cNvPr id="2" name="Picture 2" descr="C:\Users\1\Desktop\red-bucket-h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4786314" y="1643050"/>
            <a:ext cx="1001994" cy="643287"/>
          </a:xfrm>
          <a:prstGeom prst="rect">
            <a:avLst/>
          </a:prstGeom>
          <a:noFill/>
        </p:spPr>
      </p:pic>
      <p:pic>
        <p:nvPicPr>
          <p:cNvPr id="3" name="Picture 3" descr="C:\Users\1\Desktop\9a17d07c9f8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285992"/>
            <a:ext cx="321974" cy="365620"/>
          </a:xfrm>
          <a:prstGeom prst="rect">
            <a:avLst/>
          </a:prstGeom>
          <a:noFill/>
        </p:spPr>
      </p:pic>
      <p:pic>
        <p:nvPicPr>
          <p:cNvPr id="11" name="Picture 3" descr="C:\Users\1\Desktop\9a17d07c9f8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1071546"/>
            <a:ext cx="321974" cy="365620"/>
          </a:xfrm>
          <a:prstGeom prst="rect">
            <a:avLst/>
          </a:prstGeom>
          <a:noFill/>
        </p:spPr>
      </p:pic>
      <p:pic>
        <p:nvPicPr>
          <p:cNvPr id="12" name="Picture 3" descr="C:\Users\1\Desktop\9a17d07c9f8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674366"/>
            <a:ext cx="357190" cy="405610"/>
          </a:xfrm>
          <a:prstGeom prst="rect">
            <a:avLst/>
          </a:prstGeom>
          <a:noFill/>
        </p:spPr>
      </p:pic>
      <p:pic>
        <p:nvPicPr>
          <p:cNvPr id="13" name="Picture 3" descr="C:\Users\1\Desktop\9a17d07c9f8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2031688"/>
            <a:ext cx="357190" cy="405610"/>
          </a:xfrm>
          <a:prstGeom prst="rect">
            <a:avLst/>
          </a:prstGeom>
          <a:noFill/>
        </p:spPr>
      </p:pic>
      <p:pic>
        <p:nvPicPr>
          <p:cNvPr id="14" name="Picture 3" descr="C:\Users\1\Desktop\9a17d07c9f8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38" y="428604"/>
            <a:ext cx="321974" cy="365620"/>
          </a:xfrm>
          <a:prstGeom prst="rect">
            <a:avLst/>
          </a:prstGeom>
          <a:noFill/>
        </p:spPr>
      </p:pic>
      <p:pic>
        <p:nvPicPr>
          <p:cNvPr id="15" name="Picture 3" descr="C:\Users\1\Desktop\9a17d07c9f8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2357430"/>
            <a:ext cx="321974" cy="365620"/>
          </a:xfrm>
          <a:prstGeom prst="rect">
            <a:avLst/>
          </a:prstGeom>
          <a:noFill/>
        </p:spPr>
      </p:pic>
      <p:pic>
        <p:nvPicPr>
          <p:cNvPr id="16" name="Picture 3" descr="C:\Users\1\Desktop\9a17d07c9f8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1031556"/>
            <a:ext cx="357190" cy="405610"/>
          </a:xfrm>
          <a:prstGeom prst="rect">
            <a:avLst/>
          </a:prstGeom>
          <a:noFill/>
        </p:spPr>
      </p:pic>
      <p:pic>
        <p:nvPicPr>
          <p:cNvPr id="17" name="Picture 3" descr="C:\Users\1\Desktop\9a17d07c9f8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714356"/>
            <a:ext cx="321974" cy="365620"/>
          </a:xfrm>
          <a:prstGeom prst="rect">
            <a:avLst/>
          </a:prstGeom>
          <a:noFill/>
        </p:spPr>
      </p:pic>
      <p:pic>
        <p:nvPicPr>
          <p:cNvPr id="18" name="Picture 3" descr="C:\Users\1\Desktop\9a17d07c9f8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86" y="1571612"/>
            <a:ext cx="321974" cy="365620"/>
          </a:xfrm>
          <a:prstGeom prst="rect">
            <a:avLst/>
          </a:prstGeom>
          <a:noFill/>
        </p:spPr>
      </p:pic>
      <p:pic>
        <p:nvPicPr>
          <p:cNvPr id="19" name="Picture 3" descr="C:\Users\1\Desktop\9a17d07c9f8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357166"/>
            <a:ext cx="321974" cy="365620"/>
          </a:xfrm>
          <a:prstGeom prst="rect">
            <a:avLst/>
          </a:prstGeom>
          <a:noFill/>
        </p:spPr>
      </p:pic>
      <p:pic>
        <p:nvPicPr>
          <p:cNvPr id="20" name="Picture 3" descr="C:\Users\1\Desktop\9a17d07c9f8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428604"/>
            <a:ext cx="321974" cy="365620"/>
          </a:xfrm>
          <a:prstGeom prst="rect">
            <a:avLst/>
          </a:prstGeom>
          <a:noFill/>
        </p:spPr>
      </p:pic>
      <p:pic>
        <p:nvPicPr>
          <p:cNvPr id="21" name="Picture 3" descr="C:\Users\1\Desktop\9a17d07c9f8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1785926"/>
            <a:ext cx="321974" cy="3656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артинки\107076600__115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2571237" cy="23555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1500174"/>
            <a:ext cx="73581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6000" dirty="0" smtClean="0">
                <a:latin typeface="Monotype Corsiva" pitchFamily="66" charset="0"/>
              </a:rPr>
              <a:t>ЗА  ВНИМАНИЕ !!!!!!</a:t>
            </a:r>
          </a:p>
          <a:p>
            <a:endParaRPr lang="ru-RU" dirty="0"/>
          </a:p>
        </p:txBody>
      </p:sp>
      <p:pic>
        <p:nvPicPr>
          <p:cNvPr id="1026" name="Picture 2" descr="C:\Users\1\Desktop\зимние домики\0_1583d5_33453feыf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571876"/>
            <a:ext cx="3282086" cy="2931125"/>
          </a:xfrm>
          <a:prstGeom prst="rect">
            <a:avLst/>
          </a:prstGeom>
          <a:noFill/>
        </p:spPr>
      </p:pic>
      <p:pic>
        <p:nvPicPr>
          <p:cNvPr id="1027" name="Picture 3" descr="F:\картинки\8asdj8b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643314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30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Алия Давлетбердина</dc:creator>
  <cp:lastModifiedBy>1</cp:lastModifiedBy>
  <cp:revision>31</cp:revision>
  <dcterms:created xsi:type="dcterms:W3CDTF">2018-02-01T19:25:58Z</dcterms:created>
  <dcterms:modified xsi:type="dcterms:W3CDTF">2023-01-25T12:42:39Z</dcterms:modified>
</cp:coreProperties>
</file>