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1" r:id="rId5"/>
    <p:sldId id="262" r:id="rId6"/>
    <p:sldId id="263" r:id="rId7"/>
    <p:sldId id="264" r:id="rId8"/>
    <p:sldId id="265" r:id="rId9"/>
    <p:sldId id="258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FF"/>
    <a:srgbClr val="003300"/>
    <a:srgbClr val="00FF99"/>
    <a:srgbClr val="9BFFEC"/>
    <a:srgbClr val="005C00"/>
    <a:srgbClr val="DDFFDD"/>
    <a:srgbClr val="C1FF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8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2-10-26T21:22:41.187" idx="1">
    <p:pos x="10" y="10"/>
    <p:text/>
  </p:cm>
</p:cmLst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33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1B8EA-3941-4639-84A5-B29E2D3A5D22}" type="datetimeFigureOut">
              <a:rPr lang="ru-RU" smtClean="0"/>
              <a:pPr/>
              <a:t>11.04.2020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38994" y="6500834"/>
            <a:ext cx="2133600" cy="365125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corowina.ucoz.com</a:t>
            </a:r>
            <a:endParaRPr lang="ru-RU" dirty="0"/>
          </a:p>
        </p:txBody>
      </p:sp>
      <p:pic>
        <p:nvPicPr>
          <p:cNvPr id="7" name="Рисунок 6" descr="a_e2d893b5.jpg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2844" y="142852"/>
            <a:ext cx="1428760" cy="18965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1B8EA-3941-4639-84A5-B29E2D3A5D22}" type="datetimeFigureOut">
              <a:rPr lang="ru-RU" smtClean="0"/>
              <a:pPr/>
              <a:t>11.04.2020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1C258-5BC4-40D6-AA8A-BCDE856D8A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1B8EA-3941-4639-84A5-B29E2D3A5D22}" type="datetimeFigureOut">
              <a:rPr lang="ru-RU" smtClean="0"/>
              <a:pPr/>
              <a:t>11.04.2020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1C258-5BC4-40D6-AA8A-BCDE856D8A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1B8EA-3941-4639-84A5-B29E2D3A5D22}" type="datetimeFigureOut">
              <a:rPr lang="ru-RU" smtClean="0"/>
              <a:pPr/>
              <a:t>11.04.2020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1C258-5BC4-40D6-AA8A-BCDE856D8A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1B8EA-3941-4639-84A5-B29E2D3A5D22}" type="datetimeFigureOut">
              <a:rPr lang="ru-RU" smtClean="0"/>
              <a:pPr/>
              <a:t>11.04.2020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1C258-5BC4-40D6-AA8A-BCDE856D8A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1B8EA-3941-4639-84A5-B29E2D3A5D22}" type="datetimeFigureOut">
              <a:rPr lang="ru-RU" smtClean="0"/>
              <a:pPr/>
              <a:t>11.04.2020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1C258-5BC4-40D6-AA8A-BCDE856D8A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1B8EA-3941-4639-84A5-B29E2D3A5D22}" type="datetimeFigureOut">
              <a:rPr lang="ru-RU" smtClean="0"/>
              <a:pPr/>
              <a:t>11.04.2020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1C258-5BC4-40D6-AA8A-BCDE856D8A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1B8EA-3941-4639-84A5-B29E2D3A5D22}" type="datetimeFigureOut">
              <a:rPr lang="ru-RU" smtClean="0"/>
              <a:pPr/>
              <a:t>11.04.2020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1C258-5BC4-40D6-AA8A-BCDE856D8A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1B8EA-3941-4639-84A5-B29E2D3A5D22}" type="datetimeFigureOut">
              <a:rPr lang="ru-RU" smtClean="0"/>
              <a:pPr/>
              <a:t>11.04.2020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1C258-5BC4-40D6-AA8A-BCDE856D8A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1B8EA-3941-4639-84A5-B29E2D3A5D22}" type="datetimeFigureOut">
              <a:rPr lang="ru-RU" smtClean="0"/>
              <a:pPr/>
              <a:t>11.04.2020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1C258-5BC4-40D6-AA8A-BCDE856D8A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1B8EA-3941-4639-84A5-B29E2D3A5D22}" type="datetimeFigureOut">
              <a:rPr lang="ru-RU" smtClean="0"/>
              <a:pPr/>
              <a:t>11.04.2020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1C258-5BC4-40D6-AA8A-BCDE856D8A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11B8EA-3941-4639-84A5-B29E2D3A5D22}" type="datetimeFigureOut">
              <a:rPr lang="ru-RU" smtClean="0"/>
              <a:pPr/>
              <a:t>11.04.2020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41C258-5BC4-40D6-AA8A-BCDE856D8A3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кругленный прямоугольник 8"/>
          <p:cNvSpPr/>
          <p:nvPr userDrawn="1"/>
        </p:nvSpPr>
        <p:spPr>
          <a:xfrm>
            <a:off x="428596" y="285728"/>
            <a:ext cx="8358246" cy="6286544"/>
          </a:xfrm>
          <a:prstGeom prst="roundRect">
            <a:avLst/>
          </a:prstGeom>
          <a:solidFill>
            <a:srgbClr val="C1FFC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relaxedInset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1263974281_6.jpg"/>
          <p:cNvPicPr>
            <a:picLocks noChangeAspect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08585" y="5357826"/>
            <a:ext cx="1521067" cy="112344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11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1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13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14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15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5" Type="http://schemas.openxmlformats.org/officeDocument/2006/relationships/slide" Target="slide4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p27_p18_276761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51855" y="2714620"/>
            <a:ext cx="4477599" cy="1943109"/>
          </a:xfrm>
          <a:prstGeom prst="rect">
            <a:avLst/>
          </a:prstGeom>
        </p:spPr>
      </p:pic>
      <p:sp>
        <p:nvSpPr>
          <p:cNvPr id="5" name="Горизонтальный свиток 4"/>
          <p:cNvSpPr/>
          <p:nvPr/>
        </p:nvSpPr>
        <p:spPr>
          <a:xfrm>
            <a:off x="1714480" y="571480"/>
            <a:ext cx="5857916" cy="2214578"/>
          </a:xfrm>
          <a:prstGeom prst="horizontalScroll">
            <a:avLst/>
          </a:prstGeom>
          <a:solidFill>
            <a:srgbClr val="DDFFDD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ctrTitle" idx="4294967295"/>
          </p:nvPr>
        </p:nvSpPr>
        <p:spPr>
          <a:xfrm>
            <a:off x="1927374" y="857250"/>
            <a:ext cx="5740970" cy="1470025"/>
          </a:xfr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Превращения слов – </a:t>
            </a:r>
            <a:b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волшебные цепочки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20572763">
            <a:off x="495476" y="4841796"/>
            <a:ext cx="286379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Белка – булка – будка  </a:t>
            </a:r>
            <a:endParaRPr lang="ru-RU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671161">
            <a:off x="5564044" y="2515559"/>
            <a:ext cx="314239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0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Ноль – соль – моль – роль </a:t>
            </a:r>
            <a:endParaRPr lang="ru-RU" sz="2000" b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 descr="80a6e1697cf0da4ae148205790a92f71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29388" y="3857628"/>
            <a:ext cx="1714512" cy="1714512"/>
          </a:xfrm>
          <a:prstGeom prst="rect">
            <a:avLst/>
          </a:prstGeom>
        </p:spPr>
      </p:pic>
      <p:sp>
        <p:nvSpPr>
          <p:cNvPr id="8" name="Багетная рамка 7"/>
          <p:cNvSpPr/>
          <p:nvPr/>
        </p:nvSpPr>
        <p:spPr>
          <a:xfrm>
            <a:off x="3214678" y="857232"/>
            <a:ext cx="928694" cy="857256"/>
          </a:xfrm>
          <a:prstGeom prst="bevel">
            <a:avLst>
              <a:gd name="adj" fmla="val 71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агетная рамка 8"/>
          <p:cNvSpPr/>
          <p:nvPr/>
        </p:nvSpPr>
        <p:spPr>
          <a:xfrm>
            <a:off x="4143372" y="857232"/>
            <a:ext cx="928694" cy="857256"/>
          </a:xfrm>
          <a:prstGeom prst="bevel">
            <a:avLst>
              <a:gd name="adj" fmla="val 71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агетная рамка 9"/>
          <p:cNvSpPr/>
          <p:nvPr/>
        </p:nvSpPr>
        <p:spPr>
          <a:xfrm>
            <a:off x="5072066" y="857232"/>
            <a:ext cx="928694" cy="857256"/>
          </a:xfrm>
          <a:prstGeom prst="bevel">
            <a:avLst>
              <a:gd name="adj" fmla="val 71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80a6e1697cf0da4ae148205790a92f71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8662" y="3714752"/>
            <a:ext cx="1643074" cy="1643074"/>
          </a:xfrm>
          <a:prstGeom prst="rect">
            <a:avLst/>
          </a:prstGeom>
        </p:spPr>
      </p:pic>
      <p:pic>
        <p:nvPicPr>
          <p:cNvPr id="12" name="Рисунок 11" descr="80a6e1697cf0da4ae148205790a92f71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99501" y="4857760"/>
            <a:ext cx="1369374" cy="1285884"/>
          </a:xfrm>
          <a:prstGeom prst="rect">
            <a:avLst/>
          </a:prstGeom>
        </p:spPr>
      </p:pic>
      <p:pic>
        <p:nvPicPr>
          <p:cNvPr id="13" name="Рисунок 12" descr="80a6e1697cf0da4ae148205790a92f71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71868" y="5000636"/>
            <a:ext cx="1714512" cy="1714512"/>
          </a:xfrm>
          <a:prstGeom prst="rect">
            <a:avLst/>
          </a:prstGeom>
        </p:spPr>
      </p:pic>
      <p:pic>
        <p:nvPicPr>
          <p:cNvPr id="16" name="Рисунок 15" descr="80a6e1697cf0da4ae148205790a92f71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42772" y="4929198"/>
            <a:ext cx="1369374" cy="1285884"/>
          </a:xfrm>
          <a:prstGeom prst="rect">
            <a:avLst/>
          </a:prstGeom>
        </p:spPr>
      </p:pic>
      <p:pic>
        <p:nvPicPr>
          <p:cNvPr id="17" name="Рисунок 16" descr="5678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14612" y="1475863"/>
            <a:ext cx="4128193" cy="309614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357686" y="642918"/>
            <a:ext cx="5715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002060"/>
                </a:solidFill>
              </a:rPr>
              <a:t>у</a:t>
            </a:r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14942" y="642918"/>
            <a:ext cx="5715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002060"/>
                </a:solidFill>
              </a:rPr>
              <a:t>к</a:t>
            </a:r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57290" y="3929066"/>
            <a:ext cx="5715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002060"/>
                </a:solidFill>
              </a:rPr>
              <a:t>ж</a:t>
            </a:r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00298" y="4929198"/>
            <a:ext cx="5715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002060"/>
                </a:solidFill>
              </a:rPr>
              <a:t>о</a:t>
            </a:r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143372" y="5214950"/>
            <a:ext cx="5715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002060"/>
                </a:solidFill>
              </a:rPr>
              <a:t>т</a:t>
            </a:r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643570" y="5000636"/>
            <a:ext cx="5715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002060"/>
                </a:solidFill>
              </a:rPr>
              <a:t>к</a:t>
            </a:r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929454" y="4143380"/>
            <a:ext cx="5715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002060"/>
                </a:solidFill>
              </a:rPr>
              <a:t>с</a:t>
            </a:r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28" name="Стрелка вправо 27">
            <a:hlinkClick r:id="rId5" action="ppaction://hlinksldjump"/>
          </p:cNvPr>
          <p:cNvSpPr/>
          <p:nvPr/>
        </p:nvSpPr>
        <p:spPr>
          <a:xfrm>
            <a:off x="8215338" y="6000768"/>
            <a:ext cx="642942" cy="642942"/>
          </a:xfrm>
          <a:prstGeom prst="rightArrow">
            <a:avLst/>
          </a:prstGeom>
          <a:solidFill>
            <a:srgbClr val="CC00FF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69 -0.03353 C 0.06111 -0.02151 0.11753 -0.00948 0.13333 -0.0518 C 0.14913 -0.09413 0.08628 -0.21577 0.09913 -0.287 C 0.11198 -0.35823 0.19166 -0.44681 0.21007 -0.47872 " pathEditMode="relative" rAng="0" ptsTypes="aaaA">
                                      <p:cBhvr>
                                        <p:cTn id="1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00" y="-21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567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546" y="415917"/>
            <a:ext cx="4572032" cy="6113266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26" name="Рисунок 25" descr="80a6e1697cf0da4ae148205790a92f71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29388" y="3857628"/>
            <a:ext cx="1714512" cy="1714512"/>
          </a:xfrm>
          <a:prstGeom prst="rect">
            <a:avLst/>
          </a:prstGeom>
        </p:spPr>
      </p:pic>
      <p:sp>
        <p:nvSpPr>
          <p:cNvPr id="8" name="Багетная рамка 7"/>
          <p:cNvSpPr/>
          <p:nvPr/>
        </p:nvSpPr>
        <p:spPr>
          <a:xfrm>
            <a:off x="3214678" y="857232"/>
            <a:ext cx="928694" cy="857256"/>
          </a:xfrm>
          <a:prstGeom prst="bevel">
            <a:avLst>
              <a:gd name="adj" fmla="val 71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агетная рамка 8"/>
          <p:cNvSpPr/>
          <p:nvPr/>
        </p:nvSpPr>
        <p:spPr>
          <a:xfrm>
            <a:off x="4143372" y="857232"/>
            <a:ext cx="928694" cy="857256"/>
          </a:xfrm>
          <a:prstGeom prst="bevel">
            <a:avLst>
              <a:gd name="adj" fmla="val 71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агетная рамка 9"/>
          <p:cNvSpPr/>
          <p:nvPr/>
        </p:nvSpPr>
        <p:spPr>
          <a:xfrm>
            <a:off x="5072066" y="857232"/>
            <a:ext cx="928694" cy="857256"/>
          </a:xfrm>
          <a:prstGeom prst="bevel">
            <a:avLst>
              <a:gd name="adj" fmla="val 71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80a6e1697cf0da4ae148205790a92f71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8662" y="3714752"/>
            <a:ext cx="1643074" cy="1643074"/>
          </a:xfrm>
          <a:prstGeom prst="rect">
            <a:avLst/>
          </a:prstGeom>
        </p:spPr>
      </p:pic>
      <p:pic>
        <p:nvPicPr>
          <p:cNvPr id="12" name="Рисунок 11" descr="80a6e1697cf0da4ae148205790a92f71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99501" y="4857760"/>
            <a:ext cx="1369374" cy="1285884"/>
          </a:xfrm>
          <a:prstGeom prst="rect">
            <a:avLst/>
          </a:prstGeom>
        </p:spPr>
      </p:pic>
      <p:pic>
        <p:nvPicPr>
          <p:cNvPr id="13" name="Рисунок 12" descr="80a6e1697cf0da4ae148205790a92f71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71868" y="5000636"/>
            <a:ext cx="1714512" cy="1714512"/>
          </a:xfrm>
          <a:prstGeom prst="rect">
            <a:avLst/>
          </a:prstGeom>
        </p:spPr>
      </p:pic>
      <p:pic>
        <p:nvPicPr>
          <p:cNvPr id="16" name="Рисунок 15" descr="80a6e1697cf0da4ae148205790a92f71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42772" y="4929198"/>
            <a:ext cx="1369374" cy="128588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357686" y="642918"/>
            <a:ext cx="5715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002060"/>
                </a:solidFill>
              </a:rPr>
              <a:t>у</a:t>
            </a:r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14942" y="642918"/>
            <a:ext cx="5715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002060"/>
                </a:solidFill>
              </a:rPr>
              <a:t>к</a:t>
            </a:r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00298" y="4929198"/>
            <a:ext cx="5715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002060"/>
                </a:solidFill>
              </a:rPr>
              <a:t>о</a:t>
            </a:r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143372" y="5214950"/>
            <a:ext cx="5715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002060"/>
                </a:solidFill>
              </a:rPr>
              <a:t>т</a:t>
            </a:r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643570" y="5000636"/>
            <a:ext cx="5715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002060"/>
                </a:solidFill>
              </a:rPr>
              <a:t>к</a:t>
            </a:r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929454" y="4143380"/>
            <a:ext cx="5715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002060"/>
                </a:solidFill>
              </a:rPr>
              <a:t>с</a:t>
            </a:r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28728" y="3929066"/>
            <a:ext cx="5715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err="1" smtClean="0">
                <a:solidFill>
                  <a:srgbClr val="002060"/>
                </a:solidFill>
              </a:rPr>
              <a:t>р</a:t>
            </a:r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27" name="Стрелка вправо 26">
            <a:hlinkClick r:id="rId5" action="ppaction://hlinksldjump"/>
          </p:cNvPr>
          <p:cNvSpPr/>
          <p:nvPr/>
        </p:nvSpPr>
        <p:spPr>
          <a:xfrm>
            <a:off x="8215338" y="6000768"/>
            <a:ext cx="642942" cy="642942"/>
          </a:xfrm>
          <a:prstGeom prst="rightArrow">
            <a:avLst/>
          </a:prstGeom>
          <a:solidFill>
            <a:srgbClr val="CC00FF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25 -0.00648 L -0.39132 -0.50994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00" y="-25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5678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336"/>
          <a:stretch>
            <a:fillRect/>
          </a:stretch>
        </p:blipFill>
        <p:spPr>
          <a:xfrm>
            <a:off x="2000232" y="1397521"/>
            <a:ext cx="4929222" cy="3960305"/>
          </a:xfrm>
          <a:prstGeom prst="rect">
            <a:avLst/>
          </a:prstGeom>
          <a:effectLst/>
        </p:spPr>
      </p:pic>
      <p:pic>
        <p:nvPicPr>
          <p:cNvPr id="26" name="Рисунок 25" descr="80a6e1697cf0da4ae148205790a92f71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29388" y="3857628"/>
            <a:ext cx="1714512" cy="1714512"/>
          </a:xfrm>
          <a:prstGeom prst="rect">
            <a:avLst/>
          </a:prstGeom>
        </p:spPr>
      </p:pic>
      <p:sp>
        <p:nvSpPr>
          <p:cNvPr id="8" name="Багетная рамка 7"/>
          <p:cNvSpPr/>
          <p:nvPr/>
        </p:nvSpPr>
        <p:spPr>
          <a:xfrm>
            <a:off x="3214678" y="857232"/>
            <a:ext cx="928694" cy="857256"/>
          </a:xfrm>
          <a:prstGeom prst="bevel">
            <a:avLst>
              <a:gd name="adj" fmla="val 71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агетная рамка 8"/>
          <p:cNvSpPr/>
          <p:nvPr/>
        </p:nvSpPr>
        <p:spPr>
          <a:xfrm>
            <a:off x="4143372" y="857232"/>
            <a:ext cx="928694" cy="857256"/>
          </a:xfrm>
          <a:prstGeom prst="bevel">
            <a:avLst>
              <a:gd name="adj" fmla="val 71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агетная рамка 9"/>
          <p:cNvSpPr/>
          <p:nvPr/>
        </p:nvSpPr>
        <p:spPr>
          <a:xfrm>
            <a:off x="5072066" y="857232"/>
            <a:ext cx="928694" cy="857256"/>
          </a:xfrm>
          <a:prstGeom prst="bevel">
            <a:avLst>
              <a:gd name="adj" fmla="val 71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80a6e1697cf0da4ae148205790a92f71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8662" y="3714752"/>
            <a:ext cx="1643074" cy="1643074"/>
          </a:xfrm>
          <a:prstGeom prst="rect">
            <a:avLst/>
          </a:prstGeom>
        </p:spPr>
      </p:pic>
      <p:pic>
        <p:nvPicPr>
          <p:cNvPr id="12" name="Рисунок 11" descr="80a6e1697cf0da4ae148205790a92f71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99501" y="4857760"/>
            <a:ext cx="1369374" cy="1285884"/>
          </a:xfrm>
          <a:prstGeom prst="rect">
            <a:avLst/>
          </a:prstGeom>
        </p:spPr>
      </p:pic>
      <p:pic>
        <p:nvPicPr>
          <p:cNvPr id="13" name="Рисунок 12" descr="80a6e1697cf0da4ae148205790a92f71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71868" y="5000636"/>
            <a:ext cx="1714512" cy="1714512"/>
          </a:xfrm>
          <a:prstGeom prst="rect">
            <a:avLst/>
          </a:prstGeom>
        </p:spPr>
      </p:pic>
      <p:pic>
        <p:nvPicPr>
          <p:cNvPr id="16" name="Рисунок 15" descr="80a6e1697cf0da4ae148205790a92f71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42772" y="4929198"/>
            <a:ext cx="1369374" cy="128588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214942" y="642918"/>
            <a:ext cx="5715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002060"/>
                </a:solidFill>
              </a:rPr>
              <a:t>к</a:t>
            </a:r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00298" y="4929198"/>
            <a:ext cx="5715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002060"/>
                </a:solidFill>
              </a:rPr>
              <a:t>о</a:t>
            </a:r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143372" y="5214950"/>
            <a:ext cx="5715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002060"/>
                </a:solidFill>
              </a:rPr>
              <a:t>т</a:t>
            </a:r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643570" y="5000636"/>
            <a:ext cx="5715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002060"/>
                </a:solidFill>
              </a:rPr>
              <a:t>и</a:t>
            </a:r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357554" y="642918"/>
            <a:ext cx="5715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002060"/>
                </a:solidFill>
              </a:rPr>
              <a:t>с</a:t>
            </a:r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28728" y="3929066"/>
            <a:ext cx="5715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err="1" smtClean="0">
                <a:solidFill>
                  <a:srgbClr val="002060"/>
                </a:solidFill>
              </a:rPr>
              <a:t>р</a:t>
            </a:r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000892" y="4143380"/>
            <a:ext cx="5715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002060"/>
                </a:solidFill>
              </a:rPr>
              <a:t>к</a:t>
            </a:r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27" name="Стрелка вправо 26">
            <a:hlinkClick r:id="rId5" action="ppaction://hlinksldjump"/>
          </p:cNvPr>
          <p:cNvSpPr/>
          <p:nvPr/>
        </p:nvSpPr>
        <p:spPr>
          <a:xfrm>
            <a:off x="8215338" y="6000768"/>
            <a:ext cx="642942" cy="642942"/>
          </a:xfrm>
          <a:prstGeom prst="rightArrow">
            <a:avLst/>
          </a:prstGeom>
          <a:solidFill>
            <a:srgbClr val="CC00FF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0.0081 L 0.19687 -0.6244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00" y="-30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18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5678.jpg"/>
          <p:cNvPicPr>
            <a:picLocks noChangeAspect="1"/>
          </p:cNvPicPr>
          <p:nvPr/>
        </p:nvPicPr>
        <p:blipFill>
          <a:blip r:embed="rId2"/>
          <a:srcRect b="4841"/>
          <a:stretch>
            <a:fillRect/>
          </a:stretch>
        </p:blipFill>
        <p:spPr>
          <a:xfrm>
            <a:off x="2928926" y="1464653"/>
            <a:ext cx="3429024" cy="5036181"/>
          </a:xfrm>
          <a:prstGeom prst="roundRect">
            <a:avLst/>
          </a:prstGeom>
          <a:effectLst>
            <a:softEdge rad="317500"/>
          </a:effectLst>
        </p:spPr>
      </p:pic>
      <p:pic>
        <p:nvPicPr>
          <p:cNvPr id="26" name="Рисунок 25" descr="80a6e1697cf0da4ae148205790a92f71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29388" y="3857628"/>
            <a:ext cx="1714512" cy="1714512"/>
          </a:xfrm>
          <a:prstGeom prst="rect">
            <a:avLst/>
          </a:prstGeom>
        </p:spPr>
      </p:pic>
      <p:sp>
        <p:nvSpPr>
          <p:cNvPr id="8" name="Багетная рамка 7"/>
          <p:cNvSpPr/>
          <p:nvPr/>
        </p:nvSpPr>
        <p:spPr>
          <a:xfrm>
            <a:off x="3214678" y="857232"/>
            <a:ext cx="928694" cy="857256"/>
          </a:xfrm>
          <a:prstGeom prst="bevel">
            <a:avLst>
              <a:gd name="adj" fmla="val 71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агетная рамка 8"/>
          <p:cNvSpPr/>
          <p:nvPr/>
        </p:nvSpPr>
        <p:spPr>
          <a:xfrm>
            <a:off x="4143372" y="857232"/>
            <a:ext cx="928694" cy="857256"/>
          </a:xfrm>
          <a:prstGeom prst="bevel">
            <a:avLst>
              <a:gd name="adj" fmla="val 71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агетная рамка 9"/>
          <p:cNvSpPr/>
          <p:nvPr/>
        </p:nvSpPr>
        <p:spPr>
          <a:xfrm>
            <a:off x="5072066" y="857232"/>
            <a:ext cx="928694" cy="857256"/>
          </a:xfrm>
          <a:prstGeom prst="bevel">
            <a:avLst>
              <a:gd name="adj" fmla="val 71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80a6e1697cf0da4ae148205790a92f71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8662" y="3714752"/>
            <a:ext cx="1643074" cy="1643074"/>
          </a:xfrm>
          <a:prstGeom prst="rect">
            <a:avLst/>
          </a:prstGeom>
        </p:spPr>
      </p:pic>
      <p:pic>
        <p:nvPicPr>
          <p:cNvPr id="12" name="Рисунок 11" descr="80a6e1697cf0da4ae148205790a92f71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99501" y="4857760"/>
            <a:ext cx="1369374" cy="1285884"/>
          </a:xfrm>
          <a:prstGeom prst="rect">
            <a:avLst/>
          </a:prstGeom>
        </p:spPr>
      </p:pic>
      <p:pic>
        <p:nvPicPr>
          <p:cNvPr id="13" name="Рисунок 12" descr="80a6e1697cf0da4ae148205790a92f71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71868" y="5000636"/>
            <a:ext cx="1714512" cy="1714512"/>
          </a:xfrm>
          <a:prstGeom prst="rect">
            <a:avLst/>
          </a:prstGeom>
        </p:spPr>
      </p:pic>
      <p:pic>
        <p:nvPicPr>
          <p:cNvPr id="16" name="Рисунок 15" descr="80a6e1697cf0da4ae148205790a92f71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42772" y="4929198"/>
            <a:ext cx="1369374" cy="128588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214942" y="642918"/>
            <a:ext cx="5715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002060"/>
                </a:solidFill>
              </a:rPr>
              <a:t>к</a:t>
            </a:r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86248" y="677930"/>
            <a:ext cx="5715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002060"/>
                </a:solidFill>
              </a:rPr>
              <a:t>о</a:t>
            </a:r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143372" y="5214950"/>
            <a:ext cx="5715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002060"/>
                </a:solidFill>
              </a:rPr>
              <a:t>т</a:t>
            </a:r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643570" y="5000636"/>
            <a:ext cx="5715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002060"/>
                </a:solidFill>
              </a:rPr>
              <a:t>и</a:t>
            </a:r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28728" y="3929066"/>
            <a:ext cx="5715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err="1" smtClean="0">
                <a:solidFill>
                  <a:srgbClr val="002060"/>
                </a:solidFill>
              </a:rPr>
              <a:t>р</a:t>
            </a:r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000892" y="4143380"/>
            <a:ext cx="5715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002060"/>
                </a:solidFill>
              </a:rPr>
              <a:t>к</a:t>
            </a:r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71736" y="4929198"/>
            <a:ext cx="5715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002060"/>
                </a:solidFill>
              </a:rPr>
              <a:t>а</a:t>
            </a:r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27" name="Стрелка вправо 26">
            <a:hlinkClick r:id="rId5" action="ppaction://hlinksldjump"/>
          </p:cNvPr>
          <p:cNvSpPr/>
          <p:nvPr/>
        </p:nvSpPr>
        <p:spPr>
          <a:xfrm>
            <a:off x="8215338" y="6000768"/>
            <a:ext cx="642942" cy="642942"/>
          </a:xfrm>
          <a:prstGeom prst="rightArrow">
            <a:avLst/>
          </a:prstGeom>
          <a:solidFill>
            <a:srgbClr val="CC00FF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2 -0.02729 L -0.39132 -0.50994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00" y="-24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18" grpId="0"/>
      <p:bldP spid="21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5678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7F5F8"/>
              </a:clrFrom>
              <a:clrTo>
                <a:srgbClr val="F7F5F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00232" y="1500174"/>
            <a:ext cx="5667546" cy="4250660"/>
          </a:xfrm>
          <a:prstGeom prst="roundRect">
            <a:avLst/>
          </a:prstGeom>
          <a:effectLst/>
        </p:spPr>
      </p:pic>
      <p:pic>
        <p:nvPicPr>
          <p:cNvPr id="26" name="Рисунок 25" descr="80a6e1697cf0da4ae148205790a92f71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29388" y="3857628"/>
            <a:ext cx="1714512" cy="1714512"/>
          </a:xfrm>
          <a:prstGeom prst="rect">
            <a:avLst/>
          </a:prstGeom>
        </p:spPr>
      </p:pic>
      <p:sp>
        <p:nvSpPr>
          <p:cNvPr id="8" name="Багетная рамка 7"/>
          <p:cNvSpPr/>
          <p:nvPr/>
        </p:nvSpPr>
        <p:spPr>
          <a:xfrm>
            <a:off x="3214678" y="857232"/>
            <a:ext cx="928694" cy="857256"/>
          </a:xfrm>
          <a:prstGeom prst="bevel">
            <a:avLst>
              <a:gd name="adj" fmla="val 71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агетная рамка 8"/>
          <p:cNvSpPr/>
          <p:nvPr/>
        </p:nvSpPr>
        <p:spPr>
          <a:xfrm>
            <a:off x="4143372" y="857232"/>
            <a:ext cx="928694" cy="857256"/>
          </a:xfrm>
          <a:prstGeom prst="bevel">
            <a:avLst>
              <a:gd name="adj" fmla="val 71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агетная рамка 9"/>
          <p:cNvSpPr/>
          <p:nvPr/>
        </p:nvSpPr>
        <p:spPr>
          <a:xfrm>
            <a:off x="5072066" y="857232"/>
            <a:ext cx="928694" cy="857256"/>
          </a:xfrm>
          <a:prstGeom prst="bevel">
            <a:avLst>
              <a:gd name="adj" fmla="val 71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80a6e1697cf0da4ae148205790a92f71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8662" y="3714752"/>
            <a:ext cx="1643074" cy="1643074"/>
          </a:xfrm>
          <a:prstGeom prst="rect">
            <a:avLst/>
          </a:prstGeom>
        </p:spPr>
      </p:pic>
      <p:pic>
        <p:nvPicPr>
          <p:cNvPr id="12" name="Рисунок 11" descr="80a6e1697cf0da4ae148205790a92f71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99501" y="4857760"/>
            <a:ext cx="1369374" cy="1285884"/>
          </a:xfrm>
          <a:prstGeom prst="rect">
            <a:avLst/>
          </a:prstGeom>
        </p:spPr>
      </p:pic>
      <p:pic>
        <p:nvPicPr>
          <p:cNvPr id="13" name="Рисунок 12" descr="80a6e1697cf0da4ae148205790a92f71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71868" y="5000636"/>
            <a:ext cx="1714512" cy="1714512"/>
          </a:xfrm>
          <a:prstGeom prst="rect">
            <a:avLst/>
          </a:prstGeom>
        </p:spPr>
      </p:pic>
      <p:pic>
        <p:nvPicPr>
          <p:cNvPr id="16" name="Рисунок 15" descr="80a6e1697cf0da4ae148205790a92f71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42772" y="4929198"/>
            <a:ext cx="1369374" cy="128588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428992" y="677930"/>
            <a:ext cx="5715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002060"/>
                </a:solidFill>
              </a:rPr>
              <a:t>к</a:t>
            </a:r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86248" y="677930"/>
            <a:ext cx="5715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002060"/>
                </a:solidFill>
              </a:rPr>
              <a:t>о</a:t>
            </a:r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143372" y="5214950"/>
            <a:ext cx="5715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002060"/>
                </a:solidFill>
              </a:rPr>
              <a:t>т</a:t>
            </a:r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643570" y="5000636"/>
            <a:ext cx="5715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002060"/>
                </a:solidFill>
              </a:rPr>
              <a:t>и</a:t>
            </a:r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28728" y="3929066"/>
            <a:ext cx="5715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err="1" smtClean="0">
                <a:solidFill>
                  <a:srgbClr val="002060"/>
                </a:solidFill>
              </a:rPr>
              <a:t>р</a:t>
            </a:r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71736" y="4929198"/>
            <a:ext cx="5715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002060"/>
                </a:solidFill>
              </a:rPr>
              <a:t>а</a:t>
            </a:r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000892" y="4143380"/>
            <a:ext cx="5715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002060"/>
                </a:solidFill>
              </a:rPr>
              <a:t>с</a:t>
            </a:r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27" name="Стрелка вправо 26">
            <a:hlinkClick r:id="rId5" action="ppaction://hlinksldjump"/>
          </p:cNvPr>
          <p:cNvSpPr/>
          <p:nvPr/>
        </p:nvSpPr>
        <p:spPr>
          <a:xfrm>
            <a:off x="8215338" y="6000768"/>
            <a:ext cx="642942" cy="642942"/>
          </a:xfrm>
          <a:prstGeom prst="rightArrow">
            <a:avLst/>
          </a:prstGeom>
          <a:solidFill>
            <a:srgbClr val="CC00FF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46809E-6 L 0.11806 -0.6556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0" y="-32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18" grpId="0"/>
      <p:bldP spid="19" grpId="0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567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60" y="1922313"/>
            <a:ext cx="3957707" cy="2578257"/>
          </a:xfrm>
          <a:prstGeom prst="roundRect">
            <a:avLst/>
          </a:prstGeom>
          <a:effectLst/>
        </p:spPr>
      </p:pic>
      <p:pic>
        <p:nvPicPr>
          <p:cNvPr id="26" name="Рисунок 25" descr="80a6e1697cf0da4ae148205790a92f71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29388" y="3857628"/>
            <a:ext cx="1714512" cy="1714512"/>
          </a:xfrm>
          <a:prstGeom prst="rect">
            <a:avLst/>
          </a:prstGeom>
        </p:spPr>
      </p:pic>
      <p:sp>
        <p:nvSpPr>
          <p:cNvPr id="8" name="Багетная рамка 7"/>
          <p:cNvSpPr/>
          <p:nvPr/>
        </p:nvSpPr>
        <p:spPr>
          <a:xfrm>
            <a:off x="3214678" y="857232"/>
            <a:ext cx="928694" cy="857256"/>
          </a:xfrm>
          <a:prstGeom prst="bevel">
            <a:avLst>
              <a:gd name="adj" fmla="val 71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агетная рамка 8"/>
          <p:cNvSpPr/>
          <p:nvPr/>
        </p:nvSpPr>
        <p:spPr>
          <a:xfrm>
            <a:off x="4143372" y="857232"/>
            <a:ext cx="928694" cy="857256"/>
          </a:xfrm>
          <a:prstGeom prst="bevel">
            <a:avLst>
              <a:gd name="adj" fmla="val 71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агетная рамка 9"/>
          <p:cNvSpPr/>
          <p:nvPr/>
        </p:nvSpPr>
        <p:spPr>
          <a:xfrm>
            <a:off x="5072066" y="857232"/>
            <a:ext cx="928694" cy="857256"/>
          </a:xfrm>
          <a:prstGeom prst="bevel">
            <a:avLst>
              <a:gd name="adj" fmla="val 71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80a6e1697cf0da4ae148205790a92f71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8662" y="3714752"/>
            <a:ext cx="1643074" cy="1643074"/>
          </a:xfrm>
          <a:prstGeom prst="rect">
            <a:avLst/>
          </a:prstGeom>
        </p:spPr>
      </p:pic>
      <p:pic>
        <p:nvPicPr>
          <p:cNvPr id="12" name="Рисунок 11" descr="80a6e1697cf0da4ae148205790a92f71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99501" y="4857760"/>
            <a:ext cx="1369374" cy="1285884"/>
          </a:xfrm>
          <a:prstGeom prst="rect">
            <a:avLst/>
          </a:prstGeom>
        </p:spPr>
      </p:pic>
      <p:pic>
        <p:nvPicPr>
          <p:cNvPr id="13" name="Рисунок 12" descr="80a6e1697cf0da4ae148205790a92f71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71868" y="5000636"/>
            <a:ext cx="1714512" cy="1714512"/>
          </a:xfrm>
          <a:prstGeom prst="rect">
            <a:avLst/>
          </a:prstGeom>
        </p:spPr>
      </p:pic>
      <p:pic>
        <p:nvPicPr>
          <p:cNvPr id="16" name="Рисунок 15" descr="80a6e1697cf0da4ae148205790a92f71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42772" y="4929198"/>
            <a:ext cx="1369374" cy="128588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286248" y="677930"/>
            <a:ext cx="5715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002060"/>
                </a:solidFill>
              </a:rPr>
              <a:t>о</a:t>
            </a:r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214942" y="642918"/>
            <a:ext cx="5715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002060"/>
                </a:solidFill>
              </a:rPr>
              <a:t>т</a:t>
            </a:r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643570" y="5000636"/>
            <a:ext cx="5715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002060"/>
                </a:solidFill>
              </a:rPr>
              <a:t>и</a:t>
            </a:r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00298" y="4929198"/>
            <a:ext cx="5715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err="1" smtClean="0">
                <a:solidFill>
                  <a:srgbClr val="002060"/>
                </a:solidFill>
              </a:rPr>
              <a:t>р</a:t>
            </a:r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28728" y="4000504"/>
            <a:ext cx="5715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002060"/>
                </a:solidFill>
              </a:rPr>
              <a:t>а</a:t>
            </a:r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000892" y="4143380"/>
            <a:ext cx="5715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002060"/>
                </a:solidFill>
              </a:rPr>
              <a:t>с</a:t>
            </a:r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71934" y="5214950"/>
            <a:ext cx="5715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002060"/>
                </a:solidFill>
              </a:rPr>
              <a:t>ж</a:t>
            </a:r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27" name="Управляющая кнопка: домой 26">
            <a:hlinkClick r:id="rId5" action="ppaction://hlinksldjump" highlightClick="1"/>
          </p:cNvPr>
          <p:cNvSpPr/>
          <p:nvPr/>
        </p:nvSpPr>
        <p:spPr>
          <a:xfrm>
            <a:off x="8358214" y="6143644"/>
            <a:ext cx="642942" cy="500066"/>
          </a:xfrm>
          <a:prstGeom prst="actionButtonHom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06 0.00485 L 0.09288 -0.62442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00" y="-31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4" grpId="0"/>
      <p:bldP spid="18" grpId="0"/>
      <p:bldP spid="19" grpId="0"/>
      <p:bldP spid="25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Молодец!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9186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714480" y="1500174"/>
            <a:ext cx="5786478" cy="1000132"/>
          </a:xfrm>
          <a:prstGeom prst="roundRect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hlinkClick r:id="rId2" action="ppaction://hlinksldjump"/>
          </p:cNvPr>
          <p:cNvSpPr txBox="1"/>
          <p:nvPr/>
        </p:nvSpPr>
        <p:spPr>
          <a:xfrm>
            <a:off x="1849836" y="1571612"/>
            <a:ext cx="54819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3300"/>
                </a:solidFill>
              </a:rPr>
              <a:t>Цепочка «Аист – Луна»</a:t>
            </a:r>
            <a:endParaRPr lang="ru-RU" sz="4000" b="1" dirty="0">
              <a:solidFill>
                <a:srgbClr val="00330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85918" y="3571876"/>
            <a:ext cx="5715040" cy="928694"/>
          </a:xfrm>
          <a:prstGeom prst="roundRect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hlinkClick r:id="rId3" action="ppaction://hlinksldjump"/>
          </p:cNvPr>
          <p:cNvSpPr txBox="1"/>
          <p:nvPr/>
        </p:nvSpPr>
        <p:spPr>
          <a:xfrm>
            <a:off x="1857355" y="3643314"/>
            <a:ext cx="52864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3300"/>
                </a:solidFill>
              </a:rPr>
              <a:t>Цепочка «Лук – рот»</a:t>
            </a:r>
            <a:endParaRPr lang="ru-RU" sz="4000" b="1" dirty="0">
              <a:solidFill>
                <a:srgbClr val="00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249611435458064064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290957"/>
            <a:ext cx="8215370" cy="6276083"/>
          </a:xfrm>
          <a:prstGeom prst="roundRect">
            <a:avLst>
              <a:gd name="adj" fmla="val 16425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Багетная рамка 4"/>
          <p:cNvSpPr/>
          <p:nvPr/>
        </p:nvSpPr>
        <p:spPr>
          <a:xfrm>
            <a:off x="1214414" y="5072074"/>
            <a:ext cx="1428760" cy="1357322"/>
          </a:xfrm>
          <a:prstGeom prst="bevel">
            <a:avLst>
              <a:gd name="adj" fmla="val 71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 descr="x_5b7be350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4B7DBA"/>
              </a:clrFrom>
              <a:clrTo>
                <a:srgbClr val="4B7DBA">
                  <a:alpha val="0"/>
                </a:srgbClr>
              </a:clrTo>
            </a:clrChange>
          </a:blip>
          <a:srcRect l="12748" t="1087" r="19081"/>
          <a:stretch>
            <a:fillRect/>
          </a:stretch>
        </p:blipFill>
        <p:spPr>
          <a:xfrm rot="20912062" flipH="1">
            <a:off x="642910" y="2285992"/>
            <a:ext cx="4357750" cy="2765435"/>
          </a:xfrm>
          <a:prstGeom prst="rect">
            <a:avLst/>
          </a:prstGeom>
        </p:spPr>
      </p:pic>
      <p:sp>
        <p:nvSpPr>
          <p:cNvPr id="6" name="Багетная рамка 5"/>
          <p:cNvSpPr/>
          <p:nvPr/>
        </p:nvSpPr>
        <p:spPr>
          <a:xfrm>
            <a:off x="2643174" y="5072074"/>
            <a:ext cx="1428760" cy="1357322"/>
          </a:xfrm>
          <a:prstGeom prst="bevel">
            <a:avLst>
              <a:gd name="adj" fmla="val 71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агетная рамка 6"/>
          <p:cNvSpPr/>
          <p:nvPr/>
        </p:nvSpPr>
        <p:spPr>
          <a:xfrm>
            <a:off x="4071934" y="5072074"/>
            <a:ext cx="1428760" cy="1357322"/>
          </a:xfrm>
          <a:prstGeom prst="bevel">
            <a:avLst>
              <a:gd name="adj" fmla="val 71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агетная рамка 7"/>
          <p:cNvSpPr/>
          <p:nvPr/>
        </p:nvSpPr>
        <p:spPr>
          <a:xfrm>
            <a:off x="5500694" y="5072074"/>
            <a:ext cx="1428760" cy="1357322"/>
          </a:xfrm>
          <a:prstGeom prst="bevel">
            <a:avLst>
              <a:gd name="adj" fmla="val 71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500166" y="4929198"/>
            <a:ext cx="10001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003300"/>
                </a:solidFill>
              </a:rPr>
              <a:t>а</a:t>
            </a:r>
            <a:endParaRPr lang="ru-RU" sz="8800" b="1" dirty="0">
              <a:solidFill>
                <a:srgbClr val="0033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28926" y="4929198"/>
            <a:ext cx="10001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003300"/>
                </a:solidFill>
              </a:rPr>
              <a:t>и</a:t>
            </a:r>
            <a:endParaRPr lang="ru-RU" sz="8800" b="1" dirty="0">
              <a:solidFill>
                <a:srgbClr val="0033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29124" y="4929198"/>
            <a:ext cx="10001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003300"/>
                </a:solidFill>
              </a:rPr>
              <a:t>с</a:t>
            </a:r>
            <a:endParaRPr lang="ru-RU" sz="8800" b="1" dirty="0">
              <a:solidFill>
                <a:srgbClr val="0033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57884" y="4929198"/>
            <a:ext cx="10001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003300"/>
                </a:solidFill>
              </a:rPr>
              <a:t>т</a:t>
            </a:r>
            <a:endParaRPr lang="ru-RU" sz="8800" b="1" dirty="0">
              <a:solidFill>
                <a:srgbClr val="0033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5786" y="714356"/>
            <a:ext cx="678661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Молодые аисты – шалуны</a:t>
            </a:r>
          </a:p>
          <a:p>
            <a:r>
              <a:rPr lang="ru-RU" sz="2800" b="1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Часто добираются до Луны.</a:t>
            </a:r>
          </a:p>
          <a:p>
            <a:r>
              <a:rPr lang="ru-RU" sz="2800" b="1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С облака до облака – пять минут.</a:t>
            </a:r>
          </a:p>
          <a:p>
            <a:r>
              <a:rPr lang="ru-RU" sz="2800" b="1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Повтори, попробуй-ка, их маршрут.</a:t>
            </a:r>
            <a:endParaRPr lang="ru-RU" sz="2800" b="1" dirty="0">
              <a:solidFill>
                <a:srgbClr val="0033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Рисунок 14" descr="x_22072233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131313"/>
              </a:clrFrom>
              <a:clrTo>
                <a:srgbClr val="131313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56448" y="428604"/>
            <a:ext cx="1357322" cy="1357322"/>
          </a:xfrm>
          <a:prstGeom prst="rect">
            <a:avLst/>
          </a:prstGeom>
        </p:spPr>
      </p:pic>
      <p:sp>
        <p:nvSpPr>
          <p:cNvPr id="17" name="Стрелка вправо 16">
            <a:hlinkClick r:id="rId5" action="ppaction://hlinksldjump"/>
          </p:cNvPr>
          <p:cNvSpPr/>
          <p:nvPr/>
        </p:nvSpPr>
        <p:spPr>
          <a:xfrm>
            <a:off x="8001024" y="5929330"/>
            <a:ext cx="571504" cy="571504"/>
          </a:xfrm>
          <a:prstGeom prst="rightArrow">
            <a:avLst/>
          </a:prstGeom>
          <a:solidFill>
            <a:srgbClr val="00FF99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агетная рамка 4"/>
          <p:cNvSpPr/>
          <p:nvPr/>
        </p:nvSpPr>
        <p:spPr>
          <a:xfrm>
            <a:off x="1214414" y="5072074"/>
            <a:ext cx="1428760" cy="1357322"/>
          </a:xfrm>
          <a:prstGeom prst="bevel">
            <a:avLst>
              <a:gd name="adj" fmla="val 71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агетная рамка 5"/>
          <p:cNvSpPr/>
          <p:nvPr/>
        </p:nvSpPr>
        <p:spPr>
          <a:xfrm>
            <a:off x="2643174" y="5072074"/>
            <a:ext cx="1428760" cy="1357322"/>
          </a:xfrm>
          <a:prstGeom prst="bevel">
            <a:avLst>
              <a:gd name="adj" fmla="val 71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агетная рамка 6"/>
          <p:cNvSpPr/>
          <p:nvPr/>
        </p:nvSpPr>
        <p:spPr>
          <a:xfrm>
            <a:off x="4071934" y="5072074"/>
            <a:ext cx="1428760" cy="1357322"/>
          </a:xfrm>
          <a:prstGeom prst="bevel">
            <a:avLst>
              <a:gd name="adj" fmla="val 71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агетная рамка 7"/>
          <p:cNvSpPr/>
          <p:nvPr/>
        </p:nvSpPr>
        <p:spPr>
          <a:xfrm>
            <a:off x="5500694" y="5072074"/>
            <a:ext cx="1428760" cy="1357322"/>
          </a:xfrm>
          <a:prstGeom prst="bevel">
            <a:avLst>
              <a:gd name="adj" fmla="val 71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928926" y="4929198"/>
            <a:ext cx="10001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003300"/>
                </a:solidFill>
              </a:rPr>
              <a:t>и</a:t>
            </a:r>
            <a:endParaRPr lang="ru-RU" sz="8800" b="1" dirty="0">
              <a:solidFill>
                <a:srgbClr val="0033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29124" y="4929198"/>
            <a:ext cx="10001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003300"/>
                </a:solidFill>
              </a:rPr>
              <a:t>с</a:t>
            </a:r>
            <a:endParaRPr lang="ru-RU" sz="8800" b="1" dirty="0">
              <a:solidFill>
                <a:srgbClr val="0033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57884" y="4929198"/>
            <a:ext cx="10001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003300"/>
                </a:solidFill>
              </a:rPr>
              <a:t>т</a:t>
            </a:r>
            <a:endParaRPr lang="ru-RU" sz="8800" b="1" dirty="0">
              <a:solidFill>
                <a:srgbClr val="003300"/>
              </a:solidFill>
            </a:endParaRPr>
          </a:p>
        </p:txBody>
      </p:sp>
      <p:sp>
        <p:nvSpPr>
          <p:cNvPr id="18" name="Облако 17"/>
          <p:cNvSpPr/>
          <p:nvPr/>
        </p:nvSpPr>
        <p:spPr>
          <a:xfrm>
            <a:off x="1714480" y="1285860"/>
            <a:ext cx="1500198" cy="1071570"/>
          </a:xfrm>
          <a:prstGeom prst="cloud">
            <a:avLst/>
          </a:prstGeom>
          <a:solidFill>
            <a:srgbClr val="9BFFEC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блако 18"/>
          <p:cNvSpPr/>
          <p:nvPr/>
        </p:nvSpPr>
        <p:spPr>
          <a:xfrm>
            <a:off x="500034" y="2214554"/>
            <a:ext cx="1500198" cy="1071570"/>
          </a:xfrm>
          <a:prstGeom prst="cloud">
            <a:avLst/>
          </a:prstGeom>
          <a:solidFill>
            <a:srgbClr val="9BFFEC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блако 19"/>
          <p:cNvSpPr/>
          <p:nvPr/>
        </p:nvSpPr>
        <p:spPr>
          <a:xfrm>
            <a:off x="3000364" y="357166"/>
            <a:ext cx="1500198" cy="1071570"/>
          </a:xfrm>
          <a:prstGeom prst="cloud">
            <a:avLst/>
          </a:prstGeom>
          <a:solidFill>
            <a:srgbClr val="9BFFEC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блако 20"/>
          <p:cNvSpPr/>
          <p:nvPr/>
        </p:nvSpPr>
        <p:spPr>
          <a:xfrm>
            <a:off x="4857752" y="357166"/>
            <a:ext cx="1500198" cy="1071570"/>
          </a:xfrm>
          <a:prstGeom prst="cloud">
            <a:avLst/>
          </a:prstGeom>
          <a:solidFill>
            <a:srgbClr val="9BFFEC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блако 21"/>
          <p:cNvSpPr/>
          <p:nvPr/>
        </p:nvSpPr>
        <p:spPr>
          <a:xfrm>
            <a:off x="6072198" y="1214422"/>
            <a:ext cx="1500198" cy="1071570"/>
          </a:xfrm>
          <a:prstGeom prst="cloud">
            <a:avLst/>
          </a:prstGeom>
          <a:solidFill>
            <a:srgbClr val="9BFFEC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блако 22"/>
          <p:cNvSpPr/>
          <p:nvPr/>
        </p:nvSpPr>
        <p:spPr>
          <a:xfrm>
            <a:off x="7215206" y="2190736"/>
            <a:ext cx="1500198" cy="1071570"/>
          </a:xfrm>
          <a:prstGeom prst="cloud">
            <a:avLst/>
          </a:prstGeom>
          <a:solidFill>
            <a:srgbClr val="9BFFEC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857224" y="1911012"/>
            <a:ext cx="10001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err="1" smtClean="0">
                <a:solidFill>
                  <a:srgbClr val="003300"/>
                </a:solidFill>
              </a:rPr>
              <a:t>н</a:t>
            </a:r>
            <a:endParaRPr lang="ru-RU" sz="8800" b="1" dirty="0">
              <a:solidFill>
                <a:srgbClr val="0033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357950" y="857232"/>
            <a:ext cx="10001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003300"/>
                </a:solidFill>
              </a:rPr>
              <a:t>у</a:t>
            </a:r>
            <a:endParaRPr lang="ru-RU" sz="8800" b="1" dirty="0">
              <a:solidFill>
                <a:srgbClr val="0033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286116" y="71414"/>
            <a:ext cx="10001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err="1" smtClean="0">
                <a:solidFill>
                  <a:srgbClr val="003300"/>
                </a:solidFill>
              </a:rPr>
              <a:t>п</a:t>
            </a:r>
            <a:endParaRPr lang="ru-RU" sz="8800" b="1" dirty="0">
              <a:solidFill>
                <a:srgbClr val="0033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071670" y="1000108"/>
            <a:ext cx="10001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003300"/>
                </a:solidFill>
              </a:rPr>
              <a:t>а</a:t>
            </a:r>
            <a:endParaRPr lang="ru-RU" sz="8800" b="1" dirty="0">
              <a:solidFill>
                <a:srgbClr val="0033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643834" y="1857364"/>
            <a:ext cx="10001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003300"/>
                </a:solidFill>
              </a:rPr>
              <a:t>т</a:t>
            </a:r>
            <a:endParaRPr lang="ru-RU" sz="8800" b="1" dirty="0">
              <a:solidFill>
                <a:srgbClr val="0033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143504" y="-24"/>
            <a:ext cx="10001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003300"/>
                </a:solidFill>
              </a:rPr>
              <a:t>л</a:t>
            </a:r>
            <a:endParaRPr lang="ru-RU" sz="8800" b="1" dirty="0">
              <a:solidFill>
                <a:srgbClr val="003300"/>
              </a:solidFill>
            </a:endParaRPr>
          </a:p>
        </p:txBody>
      </p:sp>
      <p:pic>
        <p:nvPicPr>
          <p:cNvPr id="24" name="Рисунок 23" descr="0_7a997_cb5566f6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14678" y="1785926"/>
            <a:ext cx="2907503" cy="2925789"/>
          </a:xfrm>
          <a:prstGeom prst="rect">
            <a:avLst/>
          </a:prstGeom>
        </p:spPr>
      </p:pic>
      <p:sp>
        <p:nvSpPr>
          <p:cNvPr id="26" name="Стрелка вправо 25">
            <a:hlinkClick r:id="rId3" action="ppaction://hlinksldjump"/>
          </p:cNvPr>
          <p:cNvSpPr/>
          <p:nvPr/>
        </p:nvSpPr>
        <p:spPr>
          <a:xfrm>
            <a:off x="8072462" y="6072206"/>
            <a:ext cx="571504" cy="571504"/>
          </a:xfrm>
          <a:prstGeom prst="rightArrow">
            <a:avLst/>
          </a:prstGeom>
          <a:solidFill>
            <a:srgbClr val="00FF99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8628 -0.38274 C 0.20139 -0.22132 0.01649 -0.05966 -0.04792 0.00394 C -0.11233 0.068 -0.00886 0.00139 -1.11111E-6 0.00024 " pathEditMode="relative" ptsTypes="aaA">
                                      <p:cBhvr>
                                        <p:cTn id="6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8.60315E-7 L -0.40851 0.71323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00" y="35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25" grpId="0"/>
      <p:bldP spid="30" grpId="0"/>
      <p:bldP spid="31" grpId="0"/>
      <p:bldP spid="32" grpId="0"/>
      <p:bldP spid="33" grpId="0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агетная рамка 4"/>
          <p:cNvSpPr/>
          <p:nvPr/>
        </p:nvSpPr>
        <p:spPr>
          <a:xfrm>
            <a:off x="1214414" y="5072074"/>
            <a:ext cx="1428760" cy="1357322"/>
          </a:xfrm>
          <a:prstGeom prst="bevel">
            <a:avLst>
              <a:gd name="adj" fmla="val 71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агетная рамка 5"/>
          <p:cNvSpPr/>
          <p:nvPr/>
        </p:nvSpPr>
        <p:spPr>
          <a:xfrm>
            <a:off x="2643174" y="5072074"/>
            <a:ext cx="1428760" cy="1357322"/>
          </a:xfrm>
          <a:prstGeom prst="bevel">
            <a:avLst>
              <a:gd name="adj" fmla="val 71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агетная рамка 6"/>
          <p:cNvSpPr/>
          <p:nvPr/>
        </p:nvSpPr>
        <p:spPr>
          <a:xfrm>
            <a:off x="4071934" y="5072074"/>
            <a:ext cx="1428760" cy="1357322"/>
          </a:xfrm>
          <a:prstGeom prst="bevel">
            <a:avLst>
              <a:gd name="adj" fmla="val 71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агетная рамка 7"/>
          <p:cNvSpPr/>
          <p:nvPr/>
        </p:nvSpPr>
        <p:spPr>
          <a:xfrm>
            <a:off x="5500694" y="5072074"/>
            <a:ext cx="1428760" cy="1357322"/>
          </a:xfrm>
          <a:prstGeom prst="bevel">
            <a:avLst>
              <a:gd name="adj" fmla="val 71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928926" y="4929198"/>
            <a:ext cx="10001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003300"/>
                </a:solidFill>
              </a:rPr>
              <a:t>и</a:t>
            </a:r>
            <a:endParaRPr lang="ru-RU" sz="8800" b="1" dirty="0">
              <a:solidFill>
                <a:srgbClr val="0033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29124" y="4929198"/>
            <a:ext cx="10001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003300"/>
                </a:solidFill>
              </a:rPr>
              <a:t>с</a:t>
            </a:r>
            <a:endParaRPr lang="ru-RU" sz="8800" b="1" dirty="0">
              <a:solidFill>
                <a:srgbClr val="003300"/>
              </a:solidFill>
            </a:endParaRPr>
          </a:p>
        </p:txBody>
      </p:sp>
      <p:sp>
        <p:nvSpPr>
          <p:cNvPr id="18" name="Облако 17"/>
          <p:cNvSpPr/>
          <p:nvPr/>
        </p:nvSpPr>
        <p:spPr>
          <a:xfrm>
            <a:off x="1714480" y="1285860"/>
            <a:ext cx="1500198" cy="1071570"/>
          </a:xfrm>
          <a:prstGeom prst="cloud">
            <a:avLst/>
          </a:prstGeom>
          <a:solidFill>
            <a:srgbClr val="9BFFEC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блако 18"/>
          <p:cNvSpPr/>
          <p:nvPr/>
        </p:nvSpPr>
        <p:spPr>
          <a:xfrm>
            <a:off x="500034" y="2214554"/>
            <a:ext cx="1500198" cy="1071570"/>
          </a:xfrm>
          <a:prstGeom prst="cloud">
            <a:avLst/>
          </a:prstGeom>
          <a:solidFill>
            <a:srgbClr val="9BFFEC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блако 19"/>
          <p:cNvSpPr/>
          <p:nvPr/>
        </p:nvSpPr>
        <p:spPr>
          <a:xfrm>
            <a:off x="3000364" y="357166"/>
            <a:ext cx="1500198" cy="1071570"/>
          </a:xfrm>
          <a:prstGeom prst="cloud">
            <a:avLst/>
          </a:prstGeom>
          <a:solidFill>
            <a:srgbClr val="9BFFEC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блако 20"/>
          <p:cNvSpPr/>
          <p:nvPr/>
        </p:nvSpPr>
        <p:spPr>
          <a:xfrm>
            <a:off x="4857752" y="357166"/>
            <a:ext cx="1500198" cy="1071570"/>
          </a:xfrm>
          <a:prstGeom prst="cloud">
            <a:avLst/>
          </a:prstGeom>
          <a:solidFill>
            <a:srgbClr val="9BFFEC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блако 21"/>
          <p:cNvSpPr/>
          <p:nvPr/>
        </p:nvSpPr>
        <p:spPr>
          <a:xfrm>
            <a:off x="6072198" y="1214422"/>
            <a:ext cx="1500198" cy="1071570"/>
          </a:xfrm>
          <a:prstGeom prst="cloud">
            <a:avLst/>
          </a:prstGeom>
          <a:solidFill>
            <a:srgbClr val="9BFFEC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блако 22"/>
          <p:cNvSpPr/>
          <p:nvPr/>
        </p:nvSpPr>
        <p:spPr>
          <a:xfrm>
            <a:off x="7215206" y="2190736"/>
            <a:ext cx="1500198" cy="1071570"/>
          </a:xfrm>
          <a:prstGeom prst="cloud">
            <a:avLst/>
          </a:prstGeom>
          <a:solidFill>
            <a:srgbClr val="9BFFEC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857224" y="1911012"/>
            <a:ext cx="10001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err="1" smtClean="0">
                <a:solidFill>
                  <a:srgbClr val="003300"/>
                </a:solidFill>
              </a:rPr>
              <a:t>н</a:t>
            </a:r>
            <a:endParaRPr lang="ru-RU" sz="8800" b="1" dirty="0">
              <a:solidFill>
                <a:srgbClr val="0033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357950" y="857232"/>
            <a:ext cx="10001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003300"/>
                </a:solidFill>
              </a:rPr>
              <a:t>у</a:t>
            </a:r>
            <a:endParaRPr lang="ru-RU" sz="8800" b="1" dirty="0">
              <a:solidFill>
                <a:srgbClr val="0033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286116" y="71414"/>
            <a:ext cx="10001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err="1" smtClean="0">
                <a:solidFill>
                  <a:srgbClr val="003300"/>
                </a:solidFill>
              </a:rPr>
              <a:t>п</a:t>
            </a:r>
            <a:endParaRPr lang="ru-RU" sz="8800" b="1" dirty="0">
              <a:solidFill>
                <a:srgbClr val="0033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643834" y="1857364"/>
            <a:ext cx="10001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003300"/>
                </a:solidFill>
              </a:rPr>
              <a:t>т</a:t>
            </a:r>
            <a:endParaRPr lang="ru-RU" sz="8800" b="1" dirty="0">
              <a:solidFill>
                <a:srgbClr val="0033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500166" y="4911408"/>
            <a:ext cx="10001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003300"/>
                </a:solidFill>
              </a:rPr>
              <a:t>л</a:t>
            </a:r>
            <a:endParaRPr lang="ru-RU" sz="8800" b="1" dirty="0">
              <a:solidFill>
                <a:srgbClr val="003300"/>
              </a:solidFill>
            </a:endParaRPr>
          </a:p>
        </p:txBody>
      </p:sp>
      <p:pic>
        <p:nvPicPr>
          <p:cNvPr id="24" name="Рисунок 23" descr="0_7a997_cb5566f6_X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1229" y="1964622"/>
            <a:ext cx="5528291" cy="2893138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214942" y="71414"/>
            <a:ext cx="10001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003300"/>
                </a:solidFill>
              </a:rPr>
              <a:t>с</a:t>
            </a:r>
            <a:endParaRPr lang="ru-RU" sz="8800" b="1" dirty="0">
              <a:solidFill>
                <a:srgbClr val="0033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071670" y="1000108"/>
            <a:ext cx="10001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003300"/>
                </a:solidFill>
              </a:rPr>
              <a:t>а</a:t>
            </a:r>
            <a:endParaRPr lang="ru-RU" sz="8800" b="1" dirty="0">
              <a:solidFill>
                <a:srgbClr val="003300"/>
              </a:solidFill>
            </a:endParaRPr>
          </a:p>
        </p:txBody>
      </p:sp>
      <p:sp>
        <p:nvSpPr>
          <p:cNvPr id="27" name="Стрелка вправо 26">
            <a:hlinkClick r:id="rId3" action="ppaction://hlinksldjump"/>
          </p:cNvPr>
          <p:cNvSpPr/>
          <p:nvPr/>
        </p:nvSpPr>
        <p:spPr>
          <a:xfrm>
            <a:off x="8072462" y="6072206"/>
            <a:ext cx="571504" cy="571504"/>
          </a:xfrm>
          <a:prstGeom prst="rightArrow">
            <a:avLst/>
          </a:prstGeom>
          <a:solidFill>
            <a:srgbClr val="00FF99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55 -0.05574 L 0.4 0.57377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00" y="31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5" grpId="0"/>
      <p:bldP spid="30" grpId="0"/>
      <p:bldP spid="31" grpId="0"/>
      <p:bldP spid="33" grpId="0"/>
      <p:bldP spid="26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агетная рамка 4"/>
          <p:cNvSpPr/>
          <p:nvPr/>
        </p:nvSpPr>
        <p:spPr>
          <a:xfrm>
            <a:off x="1214414" y="5072074"/>
            <a:ext cx="1428760" cy="1357322"/>
          </a:xfrm>
          <a:prstGeom prst="bevel">
            <a:avLst>
              <a:gd name="adj" fmla="val 71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агетная рамка 5"/>
          <p:cNvSpPr/>
          <p:nvPr/>
        </p:nvSpPr>
        <p:spPr>
          <a:xfrm>
            <a:off x="2643174" y="5072074"/>
            <a:ext cx="1428760" cy="1357322"/>
          </a:xfrm>
          <a:prstGeom prst="bevel">
            <a:avLst>
              <a:gd name="adj" fmla="val 71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агетная рамка 6"/>
          <p:cNvSpPr/>
          <p:nvPr/>
        </p:nvSpPr>
        <p:spPr>
          <a:xfrm>
            <a:off x="4071934" y="5072074"/>
            <a:ext cx="1428760" cy="1357322"/>
          </a:xfrm>
          <a:prstGeom prst="bevel">
            <a:avLst>
              <a:gd name="adj" fmla="val 71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агетная рамка 7"/>
          <p:cNvSpPr/>
          <p:nvPr/>
        </p:nvSpPr>
        <p:spPr>
          <a:xfrm>
            <a:off x="5500694" y="5072074"/>
            <a:ext cx="1428760" cy="1357322"/>
          </a:xfrm>
          <a:prstGeom prst="bevel">
            <a:avLst>
              <a:gd name="adj" fmla="val 71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928926" y="4929198"/>
            <a:ext cx="10001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003300"/>
                </a:solidFill>
              </a:rPr>
              <a:t>и</a:t>
            </a:r>
            <a:endParaRPr lang="ru-RU" sz="8800" b="1" dirty="0">
              <a:solidFill>
                <a:srgbClr val="003300"/>
              </a:solidFill>
            </a:endParaRPr>
          </a:p>
        </p:txBody>
      </p:sp>
      <p:sp>
        <p:nvSpPr>
          <p:cNvPr id="18" name="Облако 17"/>
          <p:cNvSpPr/>
          <p:nvPr/>
        </p:nvSpPr>
        <p:spPr>
          <a:xfrm>
            <a:off x="1714480" y="1285860"/>
            <a:ext cx="1500198" cy="1071570"/>
          </a:xfrm>
          <a:prstGeom prst="cloud">
            <a:avLst/>
          </a:prstGeom>
          <a:solidFill>
            <a:srgbClr val="9BFFEC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блако 18"/>
          <p:cNvSpPr/>
          <p:nvPr/>
        </p:nvSpPr>
        <p:spPr>
          <a:xfrm>
            <a:off x="500034" y="2214554"/>
            <a:ext cx="1500198" cy="1071570"/>
          </a:xfrm>
          <a:prstGeom prst="cloud">
            <a:avLst/>
          </a:prstGeom>
          <a:solidFill>
            <a:srgbClr val="9BFFEC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блако 19"/>
          <p:cNvSpPr/>
          <p:nvPr/>
        </p:nvSpPr>
        <p:spPr>
          <a:xfrm>
            <a:off x="3000364" y="357166"/>
            <a:ext cx="1500198" cy="1071570"/>
          </a:xfrm>
          <a:prstGeom prst="cloud">
            <a:avLst/>
          </a:prstGeom>
          <a:solidFill>
            <a:srgbClr val="9BFFEC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блако 20"/>
          <p:cNvSpPr/>
          <p:nvPr/>
        </p:nvSpPr>
        <p:spPr>
          <a:xfrm>
            <a:off x="4857752" y="357166"/>
            <a:ext cx="1500198" cy="1071570"/>
          </a:xfrm>
          <a:prstGeom prst="cloud">
            <a:avLst/>
          </a:prstGeom>
          <a:solidFill>
            <a:srgbClr val="9BFFEC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блако 21"/>
          <p:cNvSpPr/>
          <p:nvPr/>
        </p:nvSpPr>
        <p:spPr>
          <a:xfrm>
            <a:off x="6072198" y="1214422"/>
            <a:ext cx="1500198" cy="1071570"/>
          </a:xfrm>
          <a:prstGeom prst="cloud">
            <a:avLst/>
          </a:prstGeom>
          <a:solidFill>
            <a:srgbClr val="9BFFEC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блако 22"/>
          <p:cNvSpPr/>
          <p:nvPr/>
        </p:nvSpPr>
        <p:spPr>
          <a:xfrm>
            <a:off x="7215206" y="2190736"/>
            <a:ext cx="1500198" cy="1071570"/>
          </a:xfrm>
          <a:prstGeom prst="cloud">
            <a:avLst/>
          </a:prstGeom>
          <a:solidFill>
            <a:srgbClr val="9BFFEC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857224" y="1911012"/>
            <a:ext cx="10001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err="1" smtClean="0">
                <a:solidFill>
                  <a:srgbClr val="003300"/>
                </a:solidFill>
              </a:rPr>
              <a:t>н</a:t>
            </a:r>
            <a:endParaRPr lang="ru-RU" sz="8800" b="1" dirty="0">
              <a:solidFill>
                <a:srgbClr val="0033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357950" y="857232"/>
            <a:ext cx="10001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003300"/>
                </a:solidFill>
              </a:rPr>
              <a:t>у</a:t>
            </a:r>
            <a:endParaRPr lang="ru-RU" sz="8800" b="1" dirty="0">
              <a:solidFill>
                <a:srgbClr val="0033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286116" y="71414"/>
            <a:ext cx="10001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err="1" smtClean="0">
                <a:solidFill>
                  <a:srgbClr val="003300"/>
                </a:solidFill>
              </a:rPr>
              <a:t>п</a:t>
            </a:r>
            <a:endParaRPr lang="ru-RU" sz="8800" b="1" dirty="0">
              <a:solidFill>
                <a:srgbClr val="0033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643834" y="1857364"/>
            <a:ext cx="10001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003300"/>
                </a:solidFill>
              </a:rPr>
              <a:t>т</a:t>
            </a:r>
            <a:endParaRPr lang="ru-RU" sz="8800" b="1" dirty="0">
              <a:solidFill>
                <a:srgbClr val="0033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500166" y="4911408"/>
            <a:ext cx="10001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003300"/>
                </a:solidFill>
              </a:rPr>
              <a:t>л</a:t>
            </a:r>
            <a:endParaRPr lang="ru-RU" sz="8800" b="1" dirty="0">
              <a:solidFill>
                <a:srgbClr val="003300"/>
              </a:solidFill>
            </a:endParaRPr>
          </a:p>
        </p:txBody>
      </p:sp>
      <p:pic>
        <p:nvPicPr>
          <p:cNvPr id="24" name="Рисунок 23" descr="0_7a997_cb5566f6_XL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A2AEA2"/>
              </a:clrFrom>
              <a:clrTo>
                <a:srgbClr val="A2AEA2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28925" y="1337870"/>
            <a:ext cx="3643339" cy="4350148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214942" y="71414"/>
            <a:ext cx="10001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003300"/>
                </a:solidFill>
              </a:rPr>
              <a:t>с</a:t>
            </a:r>
            <a:endParaRPr lang="ru-RU" sz="8800" b="1" dirty="0">
              <a:solidFill>
                <a:srgbClr val="0033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715008" y="4929198"/>
            <a:ext cx="10001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003300"/>
                </a:solidFill>
              </a:rPr>
              <a:t>а</a:t>
            </a:r>
            <a:endParaRPr lang="ru-RU" sz="8800" b="1" dirty="0">
              <a:solidFill>
                <a:srgbClr val="0033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071670" y="982318"/>
            <a:ext cx="10001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err="1" smtClean="0">
                <a:solidFill>
                  <a:srgbClr val="003300"/>
                </a:solidFill>
              </a:rPr>
              <a:t>р</a:t>
            </a:r>
            <a:endParaRPr lang="ru-RU" sz="8800" b="1" dirty="0">
              <a:solidFill>
                <a:srgbClr val="003300"/>
              </a:solidFill>
            </a:endParaRPr>
          </a:p>
        </p:txBody>
      </p:sp>
      <p:sp>
        <p:nvSpPr>
          <p:cNvPr id="28" name="Стрелка вправо 27">
            <a:hlinkClick r:id="rId3" action="ppaction://hlinksldjump"/>
          </p:cNvPr>
          <p:cNvSpPr/>
          <p:nvPr/>
        </p:nvSpPr>
        <p:spPr>
          <a:xfrm>
            <a:off x="8072462" y="6072206"/>
            <a:ext cx="571504" cy="571504"/>
          </a:xfrm>
          <a:prstGeom prst="rightArrow">
            <a:avLst/>
          </a:prstGeom>
          <a:solidFill>
            <a:srgbClr val="00FF99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93 0.01041 L 0.11736 0.70907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00" y="34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25" grpId="0"/>
      <p:bldP spid="30" grpId="0"/>
      <p:bldP spid="31" grpId="0"/>
      <p:bldP spid="33" grpId="0"/>
      <p:bldP spid="26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агетная рамка 4"/>
          <p:cNvSpPr/>
          <p:nvPr/>
        </p:nvSpPr>
        <p:spPr>
          <a:xfrm>
            <a:off x="1214414" y="5072074"/>
            <a:ext cx="1428760" cy="1357322"/>
          </a:xfrm>
          <a:prstGeom prst="bevel">
            <a:avLst>
              <a:gd name="adj" fmla="val 71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агетная рамка 5"/>
          <p:cNvSpPr/>
          <p:nvPr/>
        </p:nvSpPr>
        <p:spPr>
          <a:xfrm>
            <a:off x="2643174" y="5072074"/>
            <a:ext cx="1428760" cy="1357322"/>
          </a:xfrm>
          <a:prstGeom prst="bevel">
            <a:avLst>
              <a:gd name="adj" fmla="val 71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агетная рамка 6"/>
          <p:cNvSpPr/>
          <p:nvPr/>
        </p:nvSpPr>
        <p:spPr>
          <a:xfrm>
            <a:off x="4071934" y="5072074"/>
            <a:ext cx="1428760" cy="1357322"/>
          </a:xfrm>
          <a:prstGeom prst="bevel">
            <a:avLst>
              <a:gd name="adj" fmla="val 71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агетная рамка 7"/>
          <p:cNvSpPr/>
          <p:nvPr/>
        </p:nvSpPr>
        <p:spPr>
          <a:xfrm>
            <a:off x="5500694" y="5072074"/>
            <a:ext cx="1428760" cy="1357322"/>
          </a:xfrm>
          <a:prstGeom prst="bevel">
            <a:avLst>
              <a:gd name="adj" fmla="val 71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блако 17"/>
          <p:cNvSpPr/>
          <p:nvPr/>
        </p:nvSpPr>
        <p:spPr>
          <a:xfrm>
            <a:off x="1714480" y="1285860"/>
            <a:ext cx="1500198" cy="1071570"/>
          </a:xfrm>
          <a:prstGeom prst="cloud">
            <a:avLst/>
          </a:prstGeom>
          <a:solidFill>
            <a:srgbClr val="9BFFEC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блако 18"/>
          <p:cNvSpPr/>
          <p:nvPr/>
        </p:nvSpPr>
        <p:spPr>
          <a:xfrm>
            <a:off x="500034" y="2214554"/>
            <a:ext cx="1500198" cy="1071570"/>
          </a:xfrm>
          <a:prstGeom prst="cloud">
            <a:avLst/>
          </a:prstGeom>
          <a:solidFill>
            <a:srgbClr val="9BFFEC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блако 19"/>
          <p:cNvSpPr/>
          <p:nvPr/>
        </p:nvSpPr>
        <p:spPr>
          <a:xfrm>
            <a:off x="3000364" y="357166"/>
            <a:ext cx="1500198" cy="1071570"/>
          </a:xfrm>
          <a:prstGeom prst="cloud">
            <a:avLst/>
          </a:prstGeom>
          <a:solidFill>
            <a:srgbClr val="9BFFEC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блако 20"/>
          <p:cNvSpPr/>
          <p:nvPr/>
        </p:nvSpPr>
        <p:spPr>
          <a:xfrm>
            <a:off x="4857752" y="357166"/>
            <a:ext cx="1500198" cy="1071570"/>
          </a:xfrm>
          <a:prstGeom prst="cloud">
            <a:avLst/>
          </a:prstGeom>
          <a:solidFill>
            <a:srgbClr val="9BFFEC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блако 21"/>
          <p:cNvSpPr/>
          <p:nvPr/>
        </p:nvSpPr>
        <p:spPr>
          <a:xfrm>
            <a:off x="6072198" y="1214422"/>
            <a:ext cx="1500198" cy="1071570"/>
          </a:xfrm>
          <a:prstGeom prst="cloud">
            <a:avLst/>
          </a:prstGeom>
          <a:solidFill>
            <a:srgbClr val="9BFFEC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блако 22"/>
          <p:cNvSpPr/>
          <p:nvPr/>
        </p:nvSpPr>
        <p:spPr>
          <a:xfrm>
            <a:off x="7215206" y="2190736"/>
            <a:ext cx="1500198" cy="1071570"/>
          </a:xfrm>
          <a:prstGeom prst="cloud">
            <a:avLst/>
          </a:prstGeom>
          <a:solidFill>
            <a:srgbClr val="9BFFEC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857224" y="1911012"/>
            <a:ext cx="10001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err="1" smtClean="0">
                <a:solidFill>
                  <a:srgbClr val="003300"/>
                </a:solidFill>
              </a:rPr>
              <a:t>н</a:t>
            </a:r>
            <a:endParaRPr lang="ru-RU" sz="8800" b="1" dirty="0">
              <a:solidFill>
                <a:srgbClr val="0033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357686" y="4929198"/>
            <a:ext cx="10001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err="1" smtClean="0">
                <a:solidFill>
                  <a:srgbClr val="003300"/>
                </a:solidFill>
              </a:rPr>
              <a:t>п</a:t>
            </a:r>
            <a:endParaRPr lang="ru-RU" sz="8800" b="1" dirty="0">
              <a:solidFill>
                <a:srgbClr val="0033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643834" y="1857364"/>
            <a:ext cx="10001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003300"/>
                </a:solidFill>
              </a:rPr>
              <a:t>т</a:t>
            </a:r>
            <a:endParaRPr lang="ru-RU" sz="8800" b="1" dirty="0">
              <a:solidFill>
                <a:srgbClr val="0033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500166" y="4911408"/>
            <a:ext cx="10001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003300"/>
                </a:solidFill>
              </a:rPr>
              <a:t>л</a:t>
            </a:r>
            <a:endParaRPr lang="ru-RU" sz="8800" b="1" dirty="0">
              <a:solidFill>
                <a:srgbClr val="003300"/>
              </a:solidFill>
            </a:endParaRPr>
          </a:p>
        </p:txBody>
      </p:sp>
      <p:pic>
        <p:nvPicPr>
          <p:cNvPr id="24" name="Рисунок 23" descr="0_7a997_cb5566f6_X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926" y="1798786"/>
            <a:ext cx="4143404" cy="3273288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214942" y="71414"/>
            <a:ext cx="10001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003300"/>
                </a:solidFill>
              </a:rPr>
              <a:t>с</a:t>
            </a:r>
            <a:endParaRPr lang="ru-RU" sz="8800" b="1" dirty="0">
              <a:solidFill>
                <a:srgbClr val="0033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715008" y="4929198"/>
            <a:ext cx="10001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003300"/>
                </a:solidFill>
              </a:rPr>
              <a:t>а</a:t>
            </a:r>
            <a:endParaRPr lang="ru-RU" sz="8800" b="1" dirty="0">
              <a:solidFill>
                <a:srgbClr val="0033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071670" y="982318"/>
            <a:ext cx="10001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err="1" smtClean="0">
                <a:solidFill>
                  <a:srgbClr val="003300"/>
                </a:solidFill>
              </a:rPr>
              <a:t>р</a:t>
            </a:r>
            <a:endParaRPr lang="ru-RU" sz="8800" b="1" dirty="0">
              <a:solidFill>
                <a:srgbClr val="0033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286116" y="71414"/>
            <a:ext cx="10001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003300"/>
                </a:solidFill>
              </a:rPr>
              <a:t>а</a:t>
            </a:r>
            <a:endParaRPr lang="ru-RU" sz="8800" b="1" dirty="0">
              <a:solidFill>
                <a:srgbClr val="0033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357950" y="857232"/>
            <a:ext cx="10001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003300"/>
                </a:solidFill>
              </a:rPr>
              <a:t>у</a:t>
            </a:r>
            <a:endParaRPr lang="ru-RU" sz="8800" b="1" dirty="0">
              <a:solidFill>
                <a:srgbClr val="003300"/>
              </a:solidFill>
            </a:endParaRPr>
          </a:p>
        </p:txBody>
      </p:sp>
      <p:sp>
        <p:nvSpPr>
          <p:cNvPr id="29" name="Стрелка вправо 28">
            <a:hlinkClick r:id="rId3" action="ppaction://hlinksldjump"/>
          </p:cNvPr>
          <p:cNvSpPr/>
          <p:nvPr/>
        </p:nvSpPr>
        <p:spPr>
          <a:xfrm>
            <a:off x="8072462" y="6072206"/>
            <a:ext cx="571504" cy="571504"/>
          </a:xfrm>
          <a:prstGeom prst="rightArrow">
            <a:avLst/>
          </a:prstGeom>
          <a:solidFill>
            <a:srgbClr val="00FF99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42461E-6 C -0.00469 -0.00393 -0.00903 -0.00763 -0.01406 -0.01017 C -0.0217 -0.01364 -0.01493 -0.00809 -0.02413 -0.01457 C -0.02691 -0.01665 -0.03246 -0.02151 -0.03246 -0.02128 C -0.03819 -0.03099 -0.03246 -0.02359 -0.03958 -0.02798 C -0.04792 -0.03376 -0.05608 -0.04001 -0.06493 -0.0444 C -0.07465 -0.04926 -0.08524 -0.04903 -0.09549 -0.05134 C -0.11111 -0.05527 -0.1026 -0.05504 -0.12465 -0.05643 C -0.13194 -0.05666 -0.13924 -0.05643 -0.14653 -0.05666 C -0.16424 -0.06128 -0.16406 -0.05943 -0.19184 -0.05874 C -0.24878 -0.05342 -0.30608 -0.0525 -0.36267 -0.04209 C -0.36771 -0.04116 -0.38316 -0.01226 -0.38993 -0.00532 C -0.39149 0.00278 -0.39375 0.00856 -0.3974 0.0155 C -0.39861 0.02151 -0.40035 0.02637 -0.40191 0.03215 C -0.40312 0.03585 -0.40434 0.04325 -0.40434 0.04348 C -0.40191 0.07447 -0.40087 0.10315 -0.39236 0.13206 C -0.38924 0.15218 -0.38403 0.17021 -0.37899 0.18941 C -0.37587 0.21184 -0.37014 0.22179 -0.35503 0.23312 C -0.35208 0.23543 -0.34844 0.23913 -0.34514 0.23983 C -0.34115 0.24075 -0.33698 0.24052 -0.33281 0.24075 C -0.3217 0.24491 -0.31128 0.24815 -0.29948 0.24908 C -0.21389 0.24121 -0.20451 0.26295 -0.15972 0.21115 C -0.15208 0.20236 -0.15278 0.18525 -0.14479 0.17715 C -0.14531 0.1679 -0.14635 0.11494 -0.15121 0.08996 C -0.15278 0.08256 -0.15625 0.07678 -0.15885 0.07031 C -0.16545 0.05273 -0.1691 0.03423 -0.17899 0.01873 C -0.18021 0.01665 -0.19149 0.0037 -0.1934 0.00185 C -0.19635 -0.00069 -0.20017 -0.00092 -0.20312 -0.00301 C -0.20677 -0.00532 -0.20955 -0.00925 -0.21302 -0.01156 C -0.22153 -0.01688 -0.23177 -0.02035 -0.24097 -0.0222 C -0.24983 -0.02729 -0.25937 -0.02729 -0.26875 -0.02914 C -0.29705 -0.02613 -0.32535 -0.02405 -0.35347 -0.02081 C -0.36024 -0.02012 -0.37083 -0.00671 -0.37083 -0.00647 C -0.37569 0.00463 -0.37049 -0.00624 -0.37847 0.00463 C -0.38559 0.01434 -0.3868 0.01966 -0.39549 0.02428 C -0.39983 0.03423 -0.40226 0.0451 -0.4066 0.05435 C -0.40295 0.12234 -0.40208 0.19473 -0.39635 0.26388 C -0.39219 0.37512 -0.38559 0.48266 -0.3809 0.5932 " pathEditMode="relative" rAng="-194101" ptsTypes="fffffffffffffffffffffffffffffffffffffA">
                                      <p:cBhvr>
                                        <p:cTn id="3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00" y="25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5" grpId="0"/>
      <p:bldP spid="33" grpId="0"/>
      <p:bldP spid="26" grpId="0"/>
      <p:bldP spid="27" grpId="0"/>
      <p:bldP spid="28" grpId="0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 descr="0_7a997_cb5566f6_XL.jpg"/>
          <p:cNvPicPr>
            <a:picLocks noChangeAspect="1"/>
          </p:cNvPicPr>
          <p:nvPr/>
        </p:nvPicPr>
        <p:blipFill>
          <a:blip r:embed="rId2"/>
          <a:srcRect r="2500" b="10971"/>
          <a:stretch>
            <a:fillRect/>
          </a:stretch>
        </p:blipFill>
        <p:spPr>
          <a:xfrm>
            <a:off x="428596" y="285728"/>
            <a:ext cx="8358246" cy="6215106"/>
          </a:xfrm>
          <a:prstGeom prst="roundRect">
            <a:avLst>
              <a:gd name="adj" fmla="val 1504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Багетная рамка 4"/>
          <p:cNvSpPr/>
          <p:nvPr/>
        </p:nvSpPr>
        <p:spPr>
          <a:xfrm>
            <a:off x="1214414" y="5072074"/>
            <a:ext cx="1428760" cy="1357322"/>
          </a:xfrm>
          <a:prstGeom prst="bevel">
            <a:avLst>
              <a:gd name="adj" fmla="val 71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агетная рамка 5"/>
          <p:cNvSpPr/>
          <p:nvPr/>
        </p:nvSpPr>
        <p:spPr>
          <a:xfrm>
            <a:off x="2643174" y="5072074"/>
            <a:ext cx="1428760" cy="1357322"/>
          </a:xfrm>
          <a:prstGeom prst="bevel">
            <a:avLst>
              <a:gd name="adj" fmla="val 71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агетная рамка 6"/>
          <p:cNvSpPr/>
          <p:nvPr/>
        </p:nvSpPr>
        <p:spPr>
          <a:xfrm>
            <a:off x="4071934" y="5072074"/>
            <a:ext cx="1428760" cy="1357322"/>
          </a:xfrm>
          <a:prstGeom prst="bevel">
            <a:avLst>
              <a:gd name="adj" fmla="val 71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агетная рамка 7"/>
          <p:cNvSpPr/>
          <p:nvPr/>
        </p:nvSpPr>
        <p:spPr>
          <a:xfrm>
            <a:off x="5500694" y="5072074"/>
            <a:ext cx="1428760" cy="1357322"/>
          </a:xfrm>
          <a:prstGeom prst="bevel">
            <a:avLst>
              <a:gd name="adj" fmla="val 71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блако 17"/>
          <p:cNvSpPr/>
          <p:nvPr/>
        </p:nvSpPr>
        <p:spPr>
          <a:xfrm>
            <a:off x="1714480" y="1285860"/>
            <a:ext cx="1500198" cy="1071570"/>
          </a:xfrm>
          <a:prstGeom prst="cloud">
            <a:avLst/>
          </a:prstGeom>
          <a:solidFill>
            <a:srgbClr val="9BFFEC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блако 18"/>
          <p:cNvSpPr/>
          <p:nvPr/>
        </p:nvSpPr>
        <p:spPr>
          <a:xfrm>
            <a:off x="500034" y="2214554"/>
            <a:ext cx="1500198" cy="1071570"/>
          </a:xfrm>
          <a:prstGeom prst="cloud">
            <a:avLst/>
          </a:prstGeom>
          <a:solidFill>
            <a:srgbClr val="9BFFEC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блако 19"/>
          <p:cNvSpPr/>
          <p:nvPr/>
        </p:nvSpPr>
        <p:spPr>
          <a:xfrm>
            <a:off x="3000364" y="357166"/>
            <a:ext cx="1500198" cy="1071570"/>
          </a:xfrm>
          <a:prstGeom prst="cloud">
            <a:avLst/>
          </a:prstGeom>
          <a:solidFill>
            <a:srgbClr val="9BFFEC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блако 20"/>
          <p:cNvSpPr/>
          <p:nvPr/>
        </p:nvSpPr>
        <p:spPr>
          <a:xfrm>
            <a:off x="4857752" y="357166"/>
            <a:ext cx="1500198" cy="1071570"/>
          </a:xfrm>
          <a:prstGeom prst="cloud">
            <a:avLst/>
          </a:prstGeom>
          <a:solidFill>
            <a:srgbClr val="9BFFEC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блако 21"/>
          <p:cNvSpPr/>
          <p:nvPr/>
        </p:nvSpPr>
        <p:spPr>
          <a:xfrm>
            <a:off x="6072198" y="1214422"/>
            <a:ext cx="1500198" cy="1071570"/>
          </a:xfrm>
          <a:prstGeom prst="cloud">
            <a:avLst/>
          </a:prstGeom>
          <a:solidFill>
            <a:srgbClr val="9BFFEC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блако 22"/>
          <p:cNvSpPr/>
          <p:nvPr/>
        </p:nvSpPr>
        <p:spPr>
          <a:xfrm>
            <a:off x="7215206" y="2190736"/>
            <a:ext cx="1500198" cy="1071570"/>
          </a:xfrm>
          <a:prstGeom prst="cloud">
            <a:avLst/>
          </a:prstGeom>
          <a:solidFill>
            <a:srgbClr val="9BFFEC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857224" y="1911012"/>
            <a:ext cx="10001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err="1" smtClean="0">
                <a:solidFill>
                  <a:srgbClr val="003300"/>
                </a:solidFill>
              </a:rPr>
              <a:t>н</a:t>
            </a:r>
            <a:endParaRPr lang="ru-RU" sz="8800" b="1" dirty="0">
              <a:solidFill>
                <a:srgbClr val="0033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643834" y="1857364"/>
            <a:ext cx="10001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003300"/>
                </a:solidFill>
              </a:rPr>
              <a:t>т</a:t>
            </a:r>
            <a:endParaRPr lang="ru-RU" sz="8800" b="1" dirty="0">
              <a:solidFill>
                <a:srgbClr val="0033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500166" y="4911408"/>
            <a:ext cx="10001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003300"/>
                </a:solidFill>
              </a:rPr>
              <a:t>л</a:t>
            </a:r>
            <a:endParaRPr lang="ru-RU" sz="8800" b="1" dirty="0">
              <a:solidFill>
                <a:srgbClr val="0033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214942" y="71414"/>
            <a:ext cx="10001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003300"/>
                </a:solidFill>
              </a:rPr>
              <a:t>с</a:t>
            </a:r>
            <a:endParaRPr lang="ru-RU" sz="8800" b="1" dirty="0">
              <a:solidFill>
                <a:srgbClr val="0033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715008" y="4929198"/>
            <a:ext cx="10001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003300"/>
                </a:solidFill>
              </a:rPr>
              <a:t>а</a:t>
            </a:r>
            <a:endParaRPr lang="ru-RU" sz="8800" b="1" dirty="0">
              <a:solidFill>
                <a:srgbClr val="0033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071670" y="982318"/>
            <a:ext cx="10001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err="1" smtClean="0">
                <a:solidFill>
                  <a:srgbClr val="003300"/>
                </a:solidFill>
              </a:rPr>
              <a:t>р</a:t>
            </a:r>
            <a:endParaRPr lang="ru-RU" sz="8800" b="1" dirty="0">
              <a:solidFill>
                <a:srgbClr val="0033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286116" y="71414"/>
            <a:ext cx="10001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003300"/>
                </a:solidFill>
              </a:rPr>
              <a:t>а</a:t>
            </a:r>
            <a:endParaRPr lang="ru-RU" sz="8800" b="1" dirty="0">
              <a:solidFill>
                <a:srgbClr val="0033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928926" y="4929198"/>
            <a:ext cx="10001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003300"/>
                </a:solidFill>
              </a:rPr>
              <a:t>у</a:t>
            </a:r>
            <a:endParaRPr lang="ru-RU" sz="8800" b="1" dirty="0">
              <a:solidFill>
                <a:srgbClr val="0033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500826" y="928670"/>
            <a:ext cx="10001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003300"/>
                </a:solidFill>
              </a:rPr>
              <a:t>я</a:t>
            </a:r>
            <a:endParaRPr lang="ru-RU" sz="8800" b="1" dirty="0">
              <a:solidFill>
                <a:srgbClr val="003300"/>
              </a:solidFill>
            </a:endParaRPr>
          </a:p>
        </p:txBody>
      </p:sp>
      <p:sp>
        <p:nvSpPr>
          <p:cNvPr id="31" name="Управляющая кнопка: домой 30">
            <a:hlinkClick r:id="rId3" action="ppaction://hlinksldjump" highlightClick="1"/>
          </p:cNvPr>
          <p:cNvSpPr/>
          <p:nvPr/>
        </p:nvSpPr>
        <p:spPr>
          <a:xfrm>
            <a:off x="8143900" y="6143644"/>
            <a:ext cx="500066" cy="500066"/>
          </a:xfrm>
          <a:prstGeom prst="actionButtonHome">
            <a:avLst/>
          </a:prstGeom>
          <a:solidFill>
            <a:srgbClr val="00FF99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639 -0.03099 L 0.38298 0.4412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00" y="23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5" grpId="0"/>
      <p:bldP spid="33" grpId="0"/>
      <p:bldP spid="26" grpId="0"/>
      <p:bldP spid="27" grpId="0"/>
      <p:bldP spid="28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Багетная рамка 7"/>
          <p:cNvSpPr/>
          <p:nvPr/>
        </p:nvSpPr>
        <p:spPr>
          <a:xfrm>
            <a:off x="3214678" y="857232"/>
            <a:ext cx="928694" cy="857256"/>
          </a:xfrm>
          <a:prstGeom prst="bevel">
            <a:avLst>
              <a:gd name="adj" fmla="val 71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агетная рамка 8"/>
          <p:cNvSpPr/>
          <p:nvPr/>
        </p:nvSpPr>
        <p:spPr>
          <a:xfrm>
            <a:off x="4143372" y="857232"/>
            <a:ext cx="928694" cy="857256"/>
          </a:xfrm>
          <a:prstGeom prst="bevel">
            <a:avLst>
              <a:gd name="adj" fmla="val 71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агетная рамка 9"/>
          <p:cNvSpPr/>
          <p:nvPr/>
        </p:nvSpPr>
        <p:spPr>
          <a:xfrm>
            <a:off x="5072066" y="857232"/>
            <a:ext cx="928694" cy="857256"/>
          </a:xfrm>
          <a:prstGeom prst="bevel">
            <a:avLst>
              <a:gd name="adj" fmla="val 71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 descr="5678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71736" y="2143133"/>
            <a:ext cx="4095750" cy="2428875"/>
          </a:xfrm>
          <a:prstGeom prst="rect">
            <a:avLst/>
          </a:prstGeom>
        </p:spPr>
      </p:pic>
      <p:pic>
        <p:nvPicPr>
          <p:cNvPr id="18" name="Рисунок 17" descr="df20080c3a8d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782765">
            <a:off x="1000100" y="1428736"/>
            <a:ext cx="2480045" cy="264320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357554" y="642918"/>
            <a:ext cx="5715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002060"/>
                </a:solidFill>
              </a:rPr>
              <a:t>л</a:t>
            </a:r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357686" y="642918"/>
            <a:ext cx="5715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002060"/>
                </a:solidFill>
              </a:rPr>
              <a:t>у</a:t>
            </a:r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14942" y="642918"/>
            <a:ext cx="5715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002060"/>
                </a:solidFill>
              </a:rPr>
              <a:t>к</a:t>
            </a:r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571736" y="2571744"/>
            <a:ext cx="578647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i="1" dirty="0" smtClean="0">
                <a:solidFill>
                  <a:srgbClr val="003300"/>
                </a:solidFill>
              </a:rPr>
              <a:t>Заставит плакать</a:t>
            </a:r>
          </a:p>
          <a:p>
            <a:r>
              <a:rPr lang="ru-RU" sz="4000" i="1" dirty="0" smtClean="0">
                <a:solidFill>
                  <a:srgbClr val="003300"/>
                </a:solidFill>
              </a:rPr>
              <a:t> всех вокруг,</a:t>
            </a:r>
            <a:br>
              <a:rPr lang="ru-RU" sz="4000" i="1" dirty="0" smtClean="0">
                <a:solidFill>
                  <a:srgbClr val="003300"/>
                </a:solidFill>
              </a:rPr>
            </a:br>
            <a:r>
              <a:rPr lang="ru-RU" sz="4000" i="1" dirty="0" smtClean="0">
                <a:solidFill>
                  <a:srgbClr val="003300"/>
                </a:solidFill>
              </a:rPr>
              <a:t>Хоть он и не драчун, </a:t>
            </a:r>
          </a:p>
          <a:p>
            <a:r>
              <a:rPr lang="ru-RU" sz="4000" i="1" dirty="0" smtClean="0">
                <a:solidFill>
                  <a:srgbClr val="003300"/>
                </a:solidFill>
              </a:rPr>
              <a:t>а …</a:t>
            </a:r>
            <a:endParaRPr lang="ru-RU" sz="4000" i="1" dirty="0">
              <a:solidFill>
                <a:srgbClr val="003300"/>
              </a:solidFill>
            </a:endParaRPr>
          </a:p>
        </p:txBody>
      </p:sp>
      <p:sp>
        <p:nvSpPr>
          <p:cNvPr id="11" name="Стрелка вправо 10">
            <a:hlinkClick r:id="rId4" action="ppaction://hlinksldjump"/>
          </p:cNvPr>
          <p:cNvSpPr/>
          <p:nvPr/>
        </p:nvSpPr>
        <p:spPr>
          <a:xfrm>
            <a:off x="8215338" y="6000768"/>
            <a:ext cx="642942" cy="642942"/>
          </a:xfrm>
          <a:prstGeom prst="rightArrow">
            <a:avLst/>
          </a:prstGeom>
          <a:solidFill>
            <a:srgbClr val="CC00FF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  <p:bldP spid="20" grpId="0"/>
      <p:bldP spid="21" grpId="0"/>
    </p:bldLst>
  </p:timing>
</p:sld>
</file>

<file path=ppt/theme/theme1.xml><?xml version="1.0" encoding="utf-8"?>
<a:theme xmlns:a="http://schemas.openxmlformats.org/drawingml/2006/main" name="Тема Office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</TotalTime>
  <Words>153</Words>
  <Application>Microsoft Office PowerPoint</Application>
  <PresentationFormat>Экран (4:3)</PresentationFormat>
  <Paragraphs>107</Paragraphs>
  <Slides>16</Slides>
  <Notes>0</Notes>
  <HiddenSlides>13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Превращения слов –  волшебные цепочки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Молодец!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чтение</dc:title>
  <dc:creator>Коровина</dc:creator>
  <cp:keywords>буквы, слова, чтение</cp:keywords>
  <cp:lastModifiedBy>user</cp:lastModifiedBy>
  <cp:revision>2</cp:revision>
  <dcterms:created xsi:type="dcterms:W3CDTF">2012-08-25T10:00:02Z</dcterms:created>
  <dcterms:modified xsi:type="dcterms:W3CDTF">2020-04-10T20:03:29Z</dcterms:modified>
</cp:coreProperties>
</file>