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DD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tc.usf.edu/presentations/index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064179" y="242946"/>
            <a:ext cx="5497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Тест -тренажер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5085184"/>
            <a:ext cx="1213794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Вариант 1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3968" y="5085184"/>
            <a:ext cx="1213794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Вариант 2 </a:t>
            </a:r>
            <a:endParaRPr lang="ru-RU" dirty="0"/>
          </a:p>
        </p:txBody>
      </p:sp>
      <p:sp>
        <p:nvSpPr>
          <p:cNvPr id="10" name="Овальная выноска 9"/>
          <p:cNvSpPr/>
          <p:nvPr/>
        </p:nvSpPr>
        <p:spPr>
          <a:xfrm>
            <a:off x="323528" y="2361150"/>
            <a:ext cx="2664296" cy="2340840"/>
          </a:xfrm>
          <a:prstGeom prst="wedgeEllipse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Нажмите на клавишу.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вариант ВЕРНЫЙ, цвет надписи изменится на красный.</a:t>
            </a:r>
          </a:p>
        </p:txBody>
      </p:sp>
      <p:sp>
        <p:nvSpPr>
          <p:cNvPr id="13" name="Овальная выноска 12"/>
          <p:cNvSpPr/>
          <p:nvPr/>
        </p:nvSpPr>
        <p:spPr>
          <a:xfrm>
            <a:off x="3491880" y="2429272"/>
            <a:ext cx="2664296" cy="2340840"/>
          </a:xfrm>
          <a:prstGeom prst="wedgeEllipse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Нажмите на клавишу.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вариант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НЕВЕРНЫЙ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цвет надписи изменится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серый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Управляющая кнопка: в конец 13">
            <a:hlinkClick r:id="" action="ppaction://hlinkshowjump?jump=nextslide" highlightClick="1"/>
          </p:cNvPr>
          <p:cNvSpPr/>
          <p:nvPr/>
        </p:nvSpPr>
        <p:spPr>
          <a:xfrm>
            <a:off x="7308304" y="3727696"/>
            <a:ext cx="1042416" cy="1042416"/>
          </a:xfrm>
          <a:prstGeom prst="actionButtonEnd">
            <a:avLst/>
          </a:prstGeom>
          <a:solidFill>
            <a:srgbClr val="7DDDFF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ьная выноска 14"/>
          <p:cNvSpPr/>
          <p:nvPr/>
        </p:nvSpPr>
        <p:spPr>
          <a:xfrm>
            <a:off x="6682349" y="1328942"/>
            <a:ext cx="2294325" cy="2064415"/>
          </a:xfrm>
          <a:prstGeom prst="wedgeEllipse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перехода к следующему слайду щелкните по кнопке.</a:t>
            </a:r>
          </a:p>
        </p:txBody>
      </p:sp>
    </p:spTree>
    <p:extLst>
      <p:ext uri="{BB962C8B-B14F-4D97-AF65-F5344CB8AC3E}">
        <p14:creationId xmlns:p14="http://schemas.microsoft.com/office/powerpoint/2010/main" xmlns="" val="145877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857232"/>
            <a:ext cx="6400342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Используемые материалы: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/>
              <a:t>Шаблон презентации и управляющие кнопки: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hlinkClick r:id="rId2"/>
              </a:rPr>
              <a:t>http://etc.usf.edu/presentations/index.html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ru-RU" sz="2400" b="1" dirty="0" smtClean="0"/>
              <a:t>Электронные издания: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dirty="0" smtClean="0">
                <a:latin typeface="Times New Roman" pitchFamily="18" charset="0"/>
              </a:rPr>
              <a:t>Том 7. Портрет </a:t>
            </a:r>
            <a:br>
              <a:rPr lang="ru-RU" dirty="0" smtClean="0">
                <a:latin typeface="Times New Roman" pitchFamily="18" charset="0"/>
              </a:rPr>
            </a:br>
            <a:r>
              <a:rPr lang="ru-RU" dirty="0" smtClean="0">
                <a:latin typeface="Times New Roman" pitchFamily="18" charset="0"/>
              </a:rPr>
              <a:t>      Год выпуска: 2003  Формат: CD-ROM  3000 изображений </a:t>
            </a:r>
            <a:br>
              <a:rPr lang="ru-RU" dirty="0" smtClean="0">
                <a:latin typeface="Times New Roman" pitchFamily="18" charset="0"/>
              </a:rPr>
            </a:br>
            <a:r>
              <a:rPr lang="ru-RU" dirty="0" smtClean="0">
                <a:latin typeface="Times New Roman" pitchFamily="18" charset="0"/>
              </a:rPr>
              <a:t>      ISBN: 5-94865-008-1  Издательство: </a:t>
            </a:r>
            <a:r>
              <a:rPr lang="ru-RU" dirty="0" err="1" smtClean="0">
                <a:latin typeface="Times New Roman" pitchFamily="18" charset="0"/>
              </a:rPr>
              <a:t>Directmedia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Publishing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14891" y="838465"/>
            <a:ext cx="4076700" cy="46577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7584" y="315245"/>
            <a:ext cx="72704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Кто автор данного портрета Л.Н. Толстого?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6119" y="5837227"/>
            <a:ext cx="1212127" cy="369332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Репин Е.И.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719048" y="5867980"/>
            <a:ext cx="1606465" cy="369332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Крамской И.Н.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804248" y="5867980"/>
            <a:ext cx="1112538" cy="369332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Ге</a:t>
            </a:r>
            <a:r>
              <a:rPr lang="ru-RU" dirty="0" smtClean="0"/>
              <a:t> Н.Н.</a:t>
            </a:r>
            <a:endParaRPr lang="ru-RU" dirty="0"/>
          </a:p>
        </p:txBody>
      </p:sp>
      <p:sp>
        <p:nvSpPr>
          <p:cNvPr id="8" name="Управляющая кнопка: в конец 7">
            <a:hlinkClick r:id="" action="ppaction://hlinkshowjump?jump=nextslide" highlightClick="1"/>
          </p:cNvPr>
          <p:cNvSpPr/>
          <p:nvPr/>
        </p:nvSpPr>
        <p:spPr>
          <a:xfrm>
            <a:off x="7524328" y="2646119"/>
            <a:ext cx="1042416" cy="1042416"/>
          </a:xfrm>
          <a:prstGeom prst="actionButtonEnd">
            <a:avLst/>
          </a:prstGeom>
          <a:solidFill>
            <a:srgbClr val="7DDDFF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107082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7784" y="838466"/>
            <a:ext cx="3784316" cy="45347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315245"/>
            <a:ext cx="72704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Кто автор данного портрета Л.Н. Толстого?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6119" y="5837227"/>
            <a:ext cx="1212127" cy="369332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Репин Е.И.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804248" y="5867980"/>
            <a:ext cx="1112538" cy="369332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Ге</a:t>
            </a:r>
            <a:r>
              <a:rPr lang="ru-RU" dirty="0" smtClean="0"/>
              <a:t> Н.Н.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719048" y="5867980"/>
            <a:ext cx="1606465" cy="369332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Крамской И.Н.</a:t>
            </a:r>
            <a:endParaRPr lang="ru-RU" dirty="0"/>
          </a:p>
        </p:txBody>
      </p:sp>
      <p:sp>
        <p:nvSpPr>
          <p:cNvPr id="8" name="Управляющая кнопка: в конец 7">
            <a:hlinkClick r:id="" action="ppaction://hlinkshowjump?jump=nextslide" highlightClick="1"/>
          </p:cNvPr>
          <p:cNvSpPr/>
          <p:nvPr/>
        </p:nvSpPr>
        <p:spPr>
          <a:xfrm>
            <a:off x="7524328" y="2646119"/>
            <a:ext cx="1042416" cy="1042416"/>
          </a:xfrm>
          <a:prstGeom prst="actionButtonEnd">
            <a:avLst/>
          </a:prstGeom>
          <a:solidFill>
            <a:srgbClr val="7DDDFF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9163771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35881" y="818055"/>
            <a:ext cx="3600400" cy="44635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315245"/>
            <a:ext cx="72704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Кто автор данного портрета Л.Н. Толстого?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6119" y="5652561"/>
            <a:ext cx="1212127" cy="369332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Репин Е.И.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719048" y="5652561"/>
            <a:ext cx="1606465" cy="369332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Крамской И.Н.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732240" y="5652561"/>
            <a:ext cx="1112538" cy="369332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Ге</a:t>
            </a:r>
            <a:r>
              <a:rPr lang="ru-RU" dirty="0" smtClean="0"/>
              <a:t> Н.Н.</a:t>
            </a:r>
            <a:endParaRPr lang="ru-RU" dirty="0"/>
          </a:p>
        </p:txBody>
      </p:sp>
      <p:sp>
        <p:nvSpPr>
          <p:cNvPr id="7" name="Управляющая кнопка: в конец 6">
            <a:hlinkClick r:id="" action="ppaction://hlinkshowjump?jump=nextslide" highlightClick="1"/>
          </p:cNvPr>
          <p:cNvSpPr/>
          <p:nvPr/>
        </p:nvSpPr>
        <p:spPr>
          <a:xfrm>
            <a:off x="7524328" y="2646119"/>
            <a:ext cx="1042416" cy="1042416"/>
          </a:xfrm>
          <a:prstGeom prst="actionButtonEnd">
            <a:avLst/>
          </a:prstGeom>
          <a:solidFill>
            <a:srgbClr val="7DDDFF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126724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03298" y="1071551"/>
            <a:ext cx="5715000" cy="42862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43608" y="143054"/>
            <a:ext cx="71228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Назовите автора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картины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 С. Пушкин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селе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Михайловском»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3298" y="5826407"/>
            <a:ext cx="1606465" cy="369332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Крамской И.Н.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647505" y="5815587"/>
            <a:ext cx="1112538" cy="369332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Ге</a:t>
            </a:r>
            <a:r>
              <a:rPr lang="ru-RU" dirty="0" smtClean="0"/>
              <a:t> Н.Н.</a:t>
            </a:r>
            <a:endParaRPr lang="ru-RU" dirty="0"/>
          </a:p>
        </p:txBody>
      </p:sp>
      <p:sp>
        <p:nvSpPr>
          <p:cNvPr id="8" name="Управляющая кнопка: в конец 7">
            <a:hlinkClick r:id="" action="ppaction://hlinkshowjump?jump=nextslide" highlightClick="1"/>
          </p:cNvPr>
          <p:cNvSpPr/>
          <p:nvPr/>
        </p:nvSpPr>
        <p:spPr>
          <a:xfrm>
            <a:off x="7524328" y="2646119"/>
            <a:ext cx="1042416" cy="1042416"/>
          </a:xfrm>
          <a:prstGeom prst="actionButtonEnd">
            <a:avLst/>
          </a:prstGeom>
          <a:solidFill>
            <a:srgbClr val="7DDDFF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124753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476672"/>
            <a:ext cx="70736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Назовите автора портрета А.Н. Некрасова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86087" y="1268760"/>
            <a:ext cx="3171825" cy="39052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82854" y="5602218"/>
            <a:ext cx="1606465" cy="369332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Крамской И.Н.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940152" y="5630921"/>
            <a:ext cx="1112538" cy="369332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Ге</a:t>
            </a:r>
            <a:r>
              <a:rPr lang="ru-RU" dirty="0" smtClean="0"/>
              <a:t> Н.Н.</a:t>
            </a:r>
            <a:endParaRPr lang="ru-RU" dirty="0"/>
          </a:p>
        </p:txBody>
      </p:sp>
      <p:sp>
        <p:nvSpPr>
          <p:cNvPr id="6" name="Управляющая кнопка: в конец 5">
            <a:hlinkClick r:id="" action="ppaction://hlinkshowjump?jump=nextslide" highlightClick="1"/>
          </p:cNvPr>
          <p:cNvSpPr/>
          <p:nvPr/>
        </p:nvSpPr>
        <p:spPr>
          <a:xfrm>
            <a:off x="7524328" y="2646119"/>
            <a:ext cx="1042416" cy="1042416"/>
          </a:xfrm>
          <a:prstGeom prst="actionButtonEnd">
            <a:avLst/>
          </a:prstGeom>
          <a:solidFill>
            <a:srgbClr val="7DDDFF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16997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9792" y="649333"/>
            <a:ext cx="3630688" cy="45365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63499" y="143054"/>
            <a:ext cx="67489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Назовите автора портрета  А.И. Герцена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82854" y="5602218"/>
            <a:ext cx="1606465" cy="369332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Крамской И.Н.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940152" y="5630921"/>
            <a:ext cx="1112538" cy="369332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Ге</a:t>
            </a:r>
            <a:r>
              <a:rPr lang="ru-RU" dirty="0" smtClean="0"/>
              <a:t> Н.Н.</a:t>
            </a:r>
            <a:endParaRPr lang="ru-RU" dirty="0"/>
          </a:p>
        </p:txBody>
      </p:sp>
      <p:sp>
        <p:nvSpPr>
          <p:cNvPr id="6" name="Управляющая кнопка: в конец 5">
            <a:hlinkClick r:id="" action="ppaction://hlinkshowjump?jump=nextslide" highlightClick="1"/>
          </p:cNvPr>
          <p:cNvSpPr/>
          <p:nvPr/>
        </p:nvSpPr>
        <p:spPr>
          <a:xfrm>
            <a:off x="7524328" y="2646119"/>
            <a:ext cx="1042416" cy="1042416"/>
          </a:xfrm>
          <a:prstGeom prst="actionButtonEnd">
            <a:avLst/>
          </a:prstGeom>
          <a:solidFill>
            <a:srgbClr val="7DDDFF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78742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7624" y="980728"/>
            <a:ext cx="5796136" cy="42329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5576" y="249282"/>
            <a:ext cx="7496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Назовите автора картины «Христос в пустыне»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5458041"/>
            <a:ext cx="1606465" cy="369332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Крамской И.Н.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580112" y="5458041"/>
            <a:ext cx="1112538" cy="369332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Ге</a:t>
            </a:r>
            <a:r>
              <a:rPr lang="ru-RU" dirty="0" smtClean="0"/>
              <a:t> Н.Н.</a:t>
            </a:r>
            <a:endParaRPr lang="ru-RU" dirty="0"/>
          </a:p>
        </p:txBody>
      </p:sp>
      <p:sp>
        <p:nvSpPr>
          <p:cNvPr id="6" name="Управляющая кнопка: в конец 5">
            <a:hlinkClick r:id="" action="ppaction://hlinkshowjump?jump=nextslide" highlightClick="1"/>
          </p:cNvPr>
          <p:cNvSpPr/>
          <p:nvPr/>
        </p:nvSpPr>
        <p:spPr>
          <a:xfrm>
            <a:off x="7731292" y="2646119"/>
            <a:ext cx="1042416" cy="1042416"/>
          </a:xfrm>
          <a:prstGeom prst="actionButtonEnd">
            <a:avLst/>
          </a:prstGeom>
          <a:solidFill>
            <a:srgbClr val="7DDDFF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506275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2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7703" y="1124744"/>
            <a:ext cx="5380197" cy="3923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69568" y="264031"/>
            <a:ext cx="64323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Кто автор картины «Тайная вечеря» 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36303" y="5429682"/>
            <a:ext cx="1606465" cy="369332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Крамской И.Н.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868144" y="5429682"/>
            <a:ext cx="1112538" cy="369332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Ге</a:t>
            </a:r>
            <a:r>
              <a:rPr lang="ru-RU" dirty="0" smtClean="0"/>
              <a:t> Н.Н.</a:t>
            </a:r>
            <a:endParaRPr lang="ru-RU" dirty="0"/>
          </a:p>
        </p:txBody>
      </p:sp>
      <p:sp>
        <p:nvSpPr>
          <p:cNvPr id="6" name="Двойная волна 5"/>
          <p:cNvSpPr/>
          <p:nvPr/>
        </p:nvSpPr>
        <p:spPr>
          <a:xfrm>
            <a:off x="2905613" y="2000044"/>
            <a:ext cx="3384376" cy="1107877"/>
          </a:xfrm>
          <a:prstGeom prst="doubleWav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 ПРОЙДЕН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745740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2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184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17</cp:revision>
  <dcterms:modified xsi:type="dcterms:W3CDTF">2017-08-26T08:34:43Z</dcterms:modified>
</cp:coreProperties>
</file>