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1F838D-FCF0-4193-AD2D-EEF6A754067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D601BE-5E5E-4E2C-AC5B-2E584FE86D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phorism.ru/authors/igiwbasfwi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Ведущая педагогическая идея моего мастер класса :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Повышение интереса учащихся по английскому языку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Мастер класс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Если есть  мотив, то будет и песня!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                     Мастер </a:t>
            </a:r>
            <a:r>
              <a:rPr lang="ru-RU" dirty="0">
                <a:solidFill>
                  <a:srgbClr val="FF0000"/>
                </a:solidFill>
                <a:effectLst/>
              </a:rPr>
              <a:t>класс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Наглядные средства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2228"/>
            <a:ext cx="6919031" cy="46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37" y="410099"/>
            <a:ext cx="4166279" cy="277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8" y="260648"/>
            <a:ext cx="3730064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0706" y="3244334"/>
            <a:ext cx="33436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>
                <a:solidFill>
                  <a:srgbClr val="FF0000"/>
                </a:solidFill>
              </a:rPr>
              <a:t>Квест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5615"/>
            <a:ext cx="5976663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229200"/>
            <a:ext cx="24575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rgbClr val="FF0000"/>
                </a:solidFill>
              </a:rPr>
              <a:t>Пазлы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5145"/>
            <a:ext cx="2873246" cy="21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6487" y="620688"/>
            <a:ext cx="5250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Музыка и песни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212976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Rain on the green grass,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Rain on the  tree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Rain on the house- top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But not on  me!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130" y="3244334"/>
            <a:ext cx="50976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Видеофайлы</a:t>
            </a:r>
          </a:p>
        </p:txBody>
      </p:sp>
    </p:spTree>
    <p:extLst>
      <p:ext uri="{BB962C8B-B14F-4D97-AF65-F5344CB8AC3E}">
        <p14:creationId xmlns:p14="http://schemas.microsoft.com/office/powerpoint/2010/main" val="33158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Мотивация в любом начинании  — первое дело.(</a:t>
            </a:r>
            <a:r>
              <a:rPr lang="ru-RU" sz="3600" i="1" dirty="0">
                <a:solidFill>
                  <a:srgbClr val="FF0000"/>
                </a:solidFill>
                <a:hlinkClick r:id="rId2"/>
              </a:rPr>
              <a:t> Евгений </a:t>
            </a:r>
            <a:r>
              <a:rPr lang="ru-RU" sz="2800" i="1" dirty="0" err="1">
                <a:solidFill>
                  <a:srgbClr val="FF0000"/>
                </a:solidFill>
                <a:hlinkClick r:id="rId2"/>
              </a:rPr>
              <a:t>Красниц</a:t>
            </a:r>
            <a:r>
              <a:rPr lang="ru-RU" sz="2800" i="1" dirty="0" err="1">
                <a:hlinkClick r:id="rId2"/>
              </a:rPr>
              <a:t>кий</a:t>
            </a:r>
            <a:r>
              <a:rPr lang="ru-RU" sz="2800" i="1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ru-RU" sz="2800" i="1" dirty="0" smtClean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1170" y="3244334"/>
            <a:ext cx="3055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5148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59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Мастер класс </vt:lpstr>
      <vt:lpstr>                     Мастер класс </vt:lpstr>
      <vt:lpstr>Наглядные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admin</dc:creator>
  <cp:lastModifiedBy>admin</cp:lastModifiedBy>
  <cp:revision>3</cp:revision>
  <dcterms:created xsi:type="dcterms:W3CDTF">2019-12-19T01:44:04Z</dcterms:created>
  <dcterms:modified xsi:type="dcterms:W3CDTF">2019-12-19T02:07:06Z</dcterms:modified>
</cp:coreProperties>
</file>