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059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Учебно-исследовательский проект на тему:</a:t>
            </a:r>
          </a:p>
          <a:p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857232"/>
            <a:ext cx="76460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Получение </a:t>
            </a:r>
            <a:r>
              <a:rPr lang="ru-RU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антибиотиков в </a:t>
            </a:r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>школьной лаборатории. </a:t>
            </a:r>
            <a:r>
              <a:rPr lang="ru-RU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Изучение влияния препаратов пенициллинового ряда на живые </a:t>
            </a:r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организмы</a:t>
            </a:r>
            <a:endParaRPr lang="ru-RU" sz="3200" b="1" dirty="0">
              <a:solidFill>
                <a:schemeClr val="tx2">
                  <a:lumMod val="90000"/>
                  <a:lumOff val="1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357414" y="4221087"/>
            <a:ext cx="3528392" cy="223800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МБОУ «Гимназия №44»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Курск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Автор работы- Орлова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 класс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Руководитель-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Минакова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А.П.</a:t>
            </a:r>
          </a:p>
        </p:txBody>
      </p:sp>
      <p:pic>
        <p:nvPicPr>
          <p:cNvPr id="7" name="Рисунок 6" descr="G:\удач исслед раб\ОФОРМИТЬ\Карина\редактир. Карина\15_02_2016_1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4954905" cy="280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4396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RrYAtI8jff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523" r="17726" b="4234"/>
          <a:stretch>
            <a:fillRect/>
          </a:stretch>
        </p:blipFill>
        <p:spPr bwMode="auto">
          <a:xfrm>
            <a:off x="443612" y="573430"/>
            <a:ext cx="235399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40" y="567801"/>
            <a:ext cx="235526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2659"/>
            <a:ext cx="2360892" cy="241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189" y="3019571"/>
            <a:ext cx="2344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Капсула антибиотика, помещенная в кислоту </a:t>
            </a:r>
            <a:r>
              <a:rPr lang="ru-RU" sz="1400" dirty="0" err="1"/>
              <a:t>HCl</a:t>
            </a:r>
            <a:r>
              <a:rPr lang="ru-RU" sz="1400" dirty="0"/>
              <a:t> (5 минут)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1" y="3090446"/>
            <a:ext cx="2355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Неполное растворение капсулы (10 </a:t>
            </a:r>
            <a:r>
              <a:rPr lang="ru-RU" sz="1400" dirty="0" smtClean="0"/>
              <a:t>минут</a:t>
            </a:r>
            <a:r>
              <a:rPr lang="ru-RU" sz="1400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26661" y="3070527"/>
            <a:ext cx="2350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Полное растворение капсулы (20 минут)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6" y="3861048"/>
            <a:ext cx="232743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50" y="3861048"/>
            <a:ext cx="235235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09" y="3861048"/>
            <a:ext cx="232060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5442" y="6237312"/>
            <a:ext cx="2320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Содержимое антибиотика в кислоте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0151" y="6229488"/>
            <a:ext cx="2356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Неполное растворение антибиотика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08436" y="6237312"/>
            <a:ext cx="2291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Полное растворение антибиотика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9249" y="116632"/>
            <a:ext cx="5967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IV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Растворение антибиотика в </a:t>
            </a:r>
            <a:r>
              <a:rPr lang="ru-RU" b="1" dirty="0" smtClean="0">
                <a:solidFill>
                  <a:srgbClr val="C00000"/>
                </a:solidFill>
              </a:rPr>
              <a:t>желудочной </a:t>
            </a:r>
            <a:r>
              <a:rPr lang="ru-RU" b="1" dirty="0">
                <a:solidFill>
                  <a:srgbClr val="C00000"/>
                </a:solidFill>
              </a:rPr>
              <a:t>среде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35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500042"/>
            <a:ext cx="1643074" cy="219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268" b="22993"/>
          <a:stretch/>
        </p:blipFill>
        <p:spPr>
          <a:xfrm rot="16200000">
            <a:off x="5036347" y="821513"/>
            <a:ext cx="214314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116632"/>
            <a:ext cx="6783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dirty="0" smtClean="0">
                <a:solidFill>
                  <a:srgbClr val="C00000"/>
                </a:solidFill>
              </a:rPr>
              <a:t>V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Выявление присутствия антибиотика в курином филе</a:t>
            </a:r>
            <a:endParaRPr lang="ru-RU" sz="1400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3071810"/>
            <a:ext cx="2089398" cy="278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19"/>
          <a:stretch>
            <a:fillRect/>
          </a:stretch>
        </p:blipFill>
        <p:spPr>
          <a:xfrm>
            <a:off x="3143240" y="3000372"/>
            <a:ext cx="2071702" cy="281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42976" y="6119336"/>
            <a:ext cx="4193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Качественная </a:t>
            </a:r>
            <a:r>
              <a:rPr lang="ru-RU" sz="1400" dirty="0" smtClean="0"/>
              <a:t>реакция </a:t>
            </a:r>
            <a:r>
              <a:rPr lang="ru-RU" sz="1400" dirty="0"/>
              <a:t>на </a:t>
            </a:r>
            <a:r>
              <a:rPr lang="ru-RU" sz="1400" dirty="0" smtClean="0"/>
              <a:t>антибиотик, проведенная </a:t>
            </a:r>
            <a:r>
              <a:rPr lang="ru-RU" sz="1400" dirty="0"/>
              <a:t>на курином филе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2714620"/>
            <a:ext cx="1611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Куриный бульон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29224" y="6143644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Качественная </a:t>
            </a:r>
            <a:r>
              <a:rPr lang="ru-RU" sz="1400" dirty="0" smtClean="0"/>
              <a:t>реакция на антибиотик, проведенная </a:t>
            </a:r>
            <a:r>
              <a:rPr lang="ru-RU" sz="1400" dirty="0"/>
              <a:t>на курином бульоне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70"/>
            <a:ext cx="2655645" cy="4725036"/>
          </a:xfrm>
          <a:prstGeom prst="rect">
            <a:avLst/>
          </a:prstGeom>
        </p:spPr>
      </p:pic>
      <p:pic>
        <p:nvPicPr>
          <p:cNvPr id="16" name="Рисунок 15" descr="G:\удач исслед раб\ОФОРМИТЬ\Карина\редактир. Карина\9002058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714356"/>
            <a:ext cx="2071670" cy="1819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5603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6728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dirty="0" smtClean="0">
                <a:solidFill>
                  <a:srgbClr val="C00000"/>
                </a:solidFill>
              </a:rPr>
              <a:t>VI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Выявление присутствия антибиотика в свином мясе</a:t>
            </a:r>
            <a:endParaRPr lang="ru-RU" sz="1400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G:\удач исслед раб\ОФОРМИТЬ\Карина\фото\IMG_20161216_1202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85860"/>
            <a:ext cx="2635465" cy="197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удач исслед раб\ОФОРМИТЬ\Карина\фото\IMG_20161117_1228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714356"/>
            <a:ext cx="2143140" cy="293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удач исслед раб\ОФОРМИТЬ\Карина\редактир. Карина\mb4_00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4003078" cy="263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удач исслед раб\ОФОРМИТЬ\Карина\фото\IMG_20161115_084202.jpg"/>
          <p:cNvPicPr/>
          <p:nvPr/>
        </p:nvPicPr>
        <p:blipFill>
          <a:blip r:embed="rId5" cstate="print"/>
          <a:srcRect l="12473" r="11728" b="20786"/>
          <a:stretch>
            <a:fillRect/>
          </a:stretch>
        </p:blipFill>
        <p:spPr bwMode="auto">
          <a:xfrm>
            <a:off x="285720" y="714356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43174" y="3714752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Качественная реакция на тетрациклин</a:t>
            </a:r>
            <a:endParaRPr lang="ru-RU" dirty="0"/>
          </a:p>
        </p:txBody>
      </p:sp>
      <p:pic>
        <p:nvPicPr>
          <p:cNvPr id="9" name="Рисунок 8" descr="G:\удач исслед раб\ОФОРМИТЬ\Карина\фото\IMG_20161215_134205.jpg"/>
          <p:cNvPicPr/>
          <p:nvPr/>
        </p:nvPicPr>
        <p:blipFill>
          <a:blip r:embed="rId6" cstate="print"/>
          <a:srcRect b="24821"/>
          <a:stretch>
            <a:fillRect/>
          </a:stretch>
        </p:blipFill>
        <p:spPr bwMode="auto">
          <a:xfrm>
            <a:off x="5500694" y="4214818"/>
            <a:ext cx="3263734" cy="205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удач исслед раб\ОФОРМИТЬ\Карина\редактир. Карина\12939986-Medical-syringe-icon-on-a-white-background-Stock-Vector-syringe-injection-vacc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000108"/>
            <a:ext cx="606056" cy="909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188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6936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dirty="0" smtClean="0">
                <a:solidFill>
                  <a:srgbClr val="C00000"/>
                </a:solidFill>
              </a:rPr>
              <a:t>VI</a:t>
            </a:r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Выявление присутствия антибиотика в курином яйце</a:t>
            </a:r>
            <a:endParaRPr lang="ru-RU" sz="1400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53" t="41897" r="4632"/>
          <a:stretch/>
        </p:blipFill>
        <p:spPr>
          <a:xfrm>
            <a:off x="1907704" y="807864"/>
            <a:ext cx="253797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5" t="26626" r="5881" b="9978"/>
          <a:stretch/>
        </p:blipFill>
        <p:spPr>
          <a:xfrm>
            <a:off x="6178883" y="815832"/>
            <a:ext cx="2537971" cy="250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36" t="26191" b="9378"/>
          <a:stretch/>
        </p:blipFill>
        <p:spPr>
          <a:xfrm>
            <a:off x="1907704" y="3717032"/>
            <a:ext cx="2537971" cy="254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46" t="48144" r="18638" b="11070"/>
          <a:stretch/>
        </p:blipFill>
        <p:spPr>
          <a:xfrm>
            <a:off x="6156176" y="3717031"/>
            <a:ext cx="2535267" cy="254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8024" y="1801241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Желток куриного яйца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6822" y="1801241"/>
            <a:ext cx="1495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Белок куриного яйца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15859" y="4422992"/>
            <a:ext cx="16187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Качественная </a:t>
            </a:r>
            <a:r>
              <a:rPr lang="ru-RU" sz="1400" dirty="0" smtClean="0"/>
              <a:t>реакция на антибиотик, проведенная </a:t>
            </a:r>
            <a:r>
              <a:rPr lang="ru-RU" sz="1400" dirty="0"/>
              <a:t>на желтке куриного яйца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6822" y="4509120"/>
            <a:ext cx="1872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Качественная </a:t>
            </a:r>
            <a:r>
              <a:rPr lang="ru-RU" sz="1400" dirty="0" smtClean="0"/>
              <a:t>реакция на антибиотик, </a:t>
            </a:r>
            <a:r>
              <a:rPr lang="ru-RU" sz="1400" dirty="0"/>
              <a:t>проведенная на белке куриного яйца</a:t>
            </a:r>
          </a:p>
        </p:txBody>
      </p:sp>
    </p:spTree>
    <p:extLst>
      <p:ext uri="{BB962C8B-B14F-4D97-AF65-F5344CB8AC3E}">
        <p14:creationId xmlns="" xmlns:p14="http://schemas.microsoft.com/office/powerpoint/2010/main" val="354189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14290"/>
            <a:ext cx="892971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опыт по выращиванию пенициллина показал, что среда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Сабуро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оптимальной для его выращивания в любых температурных условиях.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опыт с хомяками показал, что постоянное употребление антибиотика вызывает привыкание, что может негативно сказаться на его лечебных свойствах, сделав организм невосприимчивым к его действию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лечении антибиотиками следует помнить, что скорость его всасывания зависит от формы выпуска препарата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выполненный анализ куриного и свиного мяса, купленного в магазинах нашего города и регулярно нами употребляемых, показал, что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образцы этих мясных продуктов содержат  остатки тетрациклина. В независимости от способа приготовления, антибиотик частично  сохраняется в мясе, а вместе с ним поступает в наш организм.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 обнаружены остатки антибиотика и в куриных яйцах.  В связи с чем можно сделать вывод, что при употреблении а пищу основных продуктов питания мы ежедневно получаем вместе сними определенную порцию антибиотика, что в свою очередь приводит к неэффективности использования этих препаратов в лечебных целях..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G:\удач исслед раб\ОФОРМИТЬ\Карина\редактир. Карина\shutterstock_103072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824413"/>
            <a:ext cx="3048000" cy="2033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удач исслед раб\ОФОРМИТЬ\Карина\редактир. Карина\origin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486400" cy="4086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3214678" y="4786322"/>
            <a:ext cx="4572000" cy="940653"/>
          </a:xfrm>
          <a:prstGeom prst="horizontalScrol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«Всё есть яд, всё есть лекарство, то и другое определяет доза»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592933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Парацельс</a:t>
            </a: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09084" y="142718"/>
            <a:ext cx="8532904" cy="749141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/>
              <a:t> – вырастить антибиотик в </a:t>
            </a:r>
            <a:r>
              <a:rPr lang="ru-RU" dirty="0" smtClean="0"/>
              <a:t>школьной лаборатории  </a:t>
            </a:r>
            <a:r>
              <a:rPr lang="ru-RU" dirty="0"/>
              <a:t>и изучить </a:t>
            </a:r>
            <a:r>
              <a:rPr lang="ru-RU" dirty="0" smtClean="0"/>
              <a:t>влияние антибиотиков </a:t>
            </a:r>
            <a:r>
              <a:rPr lang="ru-RU" dirty="0"/>
              <a:t>на живой организм.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03" y="1212968"/>
            <a:ext cx="4302001" cy="2864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09084" y="1181233"/>
            <a:ext cx="4266452" cy="5504378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Задачи:</a:t>
            </a:r>
          </a:p>
          <a:p>
            <a:endParaRPr lang="ru-RU" b="1" dirty="0" smtClean="0"/>
          </a:p>
          <a:p>
            <a:r>
              <a:rPr lang="ru-RU" dirty="0" smtClean="0"/>
              <a:t>1) Вырастить </a:t>
            </a:r>
            <a:r>
              <a:rPr lang="ru-RU" dirty="0"/>
              <a:t>пенициллин в школьных лабораторных условиях</a:t>
            </a:r>
          </a:p>
          <a:p>
            <a:r>
              <a:rPr lang="ru-RU" dirty="0" smtClean="0"/>
              <a:t>2) На полученном антибиотике </a:t>
            </a:r>
            <a:r>
              <a:rPr lang="ru-RU" dirty="0"/>
              <a:t>провести качественные реакции и сравнить результаты с фабричным препаратом</a:t>
            </a:r>
          </a:p>
          <a:p>
            <a:r>
              <a:rPr lang="ru-RU" dirty="0" smtClean="0"/>
              <a:t>3) Изучить </a:t>
            </a:r>
            <a:r>
              <a:rPr lang="ru-RU" dirty="0"/>
              <a:t>влияние антибиотиков пенициллинового ряда на живой организм</a:t>
            </a:r>
          </a:p>
          <a:p>
            <a:r>
              <a:rPr lang="ru-RU" dirty="0" smtClean="0"/>
              <a:t>4) Изучить </a:t>
            </a:r>
            <a:r>
              <a:rPr lang="ru-RU" dirty="0"/>
              <a:t>влияние </a:t>
            </a:r>
            <a:r>
              <a:rPr lang="ru-RU" dirty="0" err="1" smtClean="0"/>
              <a:t>рН</a:t>
            </a:r>
            <a:r>
              <a:rPr lang="ru-RU" dirty="0" smtClean="0"/>
              <a:t>  желудочной среды на антибиотик</a:t>
            </a:r>
            <a:endParaRPr lang="ru-RU" dirty="0"/>
          </a:p>
          <a:p>
            <a:r>
              <a:rPr lang="ru-RU" dirty="0" smtClean="0"/>
              <a:t>5) Доказать  </a:t>
            </a:r>
            <a:r>
              <a:rPr lang="ru-RU" dirty="0"/>
              <a:t>экспериментально содержание препаратов пенициллинового ряда в продуктах питания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2434643" cy="1835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38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79512" y="116632"/>
            <a:ext cx="8750206" cy="3132773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</a:t>
            </a:r>
          </a:p>
          <a:p>
            <a:r>
              <a:rPr lang="ru-RU" sz="1600" dirty="0" smtClean="0"/>
              <a:t>Антибиотики занимают одно из главных мест в жизни современных людей. На их счету миллионы спасенных жизней. Но, к сожалению, в последнее время имеется тенденция к необоснованному применению этих лекарств, особенно в тех случаях, когда отсутствие эффекта от них очевидно. В настоящее время антибиотики нашли широкое применение и в сельском хозяйстве. С того момента, как антибиотики начали включать в рацион животных, стало понятно, что, кроме лечебного эффекта, эти препараты положительно влияют на рост животных – коровы, куры, свиньи быстрее набирают вес. Однако тот факт, что применение фармакологических препаратов в сельском хозяйстве самым негативным образом влияет на здоровье человека, умалчивался.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3857628"/>
            <a:ext cx="4000528" cy="2247424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Гипотеза</a:t>
            </a:r>
            <a:r>
              <a:rPr lang="ru-RU" dirty="0">
                <a:solidFill>
                  <a:srgbClr val="C00000"/>
                </a:solidFill>
              </a:rPr>
              <a:t>: </a:t>
            </a:r>
            <a:r>
              <a:rPr lang="ru-RU" dirty="0" smtClean="0"/>
              <a:t>длительное употребление продуктов содержащих антибиотики способствует выработке иммунитета к данному типу препаратов.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G:\удач исслед раб\ОФОРМИТЬ\Карина\редактир. Карина\001_boerderij-image-1247906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857628"/>
            <a:ext cx="3571900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6222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42852"/>
            <a:ext cx="2869696" cy="872811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644"/>
              </a:avLst>
            </a:prstTxWarp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Немного об истории</a:t>
            </a:r>
          </a:p>
          <a:p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4" y="3645024"/>
            <a:ext cx="4719565" cy="266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74" y="619251"/>
            <a:ext cx="3532237" cy="289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8794" y="6357958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Современное пиво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2020" y="6123353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Пенициллин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6274" y="3511687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Александр Флеминг</a:t>
            </a:r>
          </a:p>
        </p:txBody>
      </p:sp>
      <p:pic>
        <p:nvPicPr>
          <p:cNvPr id="1026" name="Picture 2" descr="G:\удач исслед раб\ОФОРМИТЬ\Карина\редактир. Карина\Древняя-медиц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85794"/>
            <a:ext cx="3247158" cy="21431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472" y="3071810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Древние врачи-нубийцы</a:t>
            </a:r>
            <a:endParaRPr lang="ru-RU" dirty="0"/>
          </a:p>
        </p:txBody>
      </p:sp>
      <p:pic>
        <p:nvPicPr>
          <p:cNvPr id="13" name="Рисунок 12" descr="G:\удач исслед раб\ОФОРМИТЬ\Карина\фото\IMG_20161020_1639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00504"/>
            <a:ext cx="2714644" cy="208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0743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2020" y="3093125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Представители антибиотиков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5" y="404664"/>
            <a:ext cx="3052335" cy="203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2690" y="2461008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Тетрациклин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54340" cy="204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70709" y="2434401"/>
            <a:ext cx="1651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Цефалоспорин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4" y="4031371"/>
            <a:ext cx="3052247" cy="2055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3304" y="6083045"/>
            <a:ext cx="1443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Пенициллин</a:t>
            </a:r>
            <a:endParaRPr lang="ru-RU" sz="1600" dirty="0"/>
          </a:p>
        </p:txBody>
      </p:sp>
      <p:pic>
        <p:nvPicPr>
          <p:cNvPr id="1031" name="Picture 7" descr="http://go2.imgsmail.ru/imgpreview?key=3cc4b91acbf0b251&amp;mb=imgdb_preview_19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27917"/>
            <a:ext cx="3051527" cy="2062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08304" y="6090669"/>
            <a:ext cx="11762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Нистатин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283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I </a:t>
            </a:r>
            <a:r>
              <a:rPr lang="ru-RU" b="1" dirty="0" smtClean="0"/>
              <a:t>.Выращивание </a:t>
            </a:r>
            <a:r>
              <a:rPr lang="ru-RU" b="1" dirty="0"/>
              <a:t>пенициллина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40" t="19263" r="8226" b="29157"/>
          <a:stretch/>
        </p:blipFill>
        <p:spPr>
          <a:xfrm>
            <a:off x="395535" y="692696"/>
            <a:ext cx="2299929" cy="197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2693463"/>
            <a:ext cx="2355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Кусочек хлеба с плесенью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50" t="21730" r="15230" b="9747"/>
          <a:stretch/>
        </p:blipFill>
        <p:spPr>
          <a:xfrm>
            <a:off x="3347864" y="706814"/>
            <a:ext cx="2299928" cy="197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747462" y="2694265"/>
            <a:ext cx="1500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Процесс посева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28430"/>
            <a:ext cx="2299928" cy="196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33316" y="2702138"/>
            <a:ext cx="2433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Пара разных сред в холоде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11" t="20885" r="7802" b="18564"/>
          <a:stretch/>
        </p:blipFill>
        <p:spPr>
          <a:xfrm>
            <a:off x="395536" y="3641714"/>
            <a:ext cx="2355132" cy="195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95535" y="5633128"/>
            <a:ext cx="2915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Пары разных сред при комнатной температуре </a:t>
            </a: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38178"/>
            <a:ext cx="1836713" cy="138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05"/>
          <a:stretch/>
        </p:blipFill>
        <p:spPr>
          <a:xfrm>
            <a:off x="3645133" y="4622120"/>
            <a:ext cx="1836713" cy="138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654706" y="6083959"/>
            <a:ext cx="1906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МПА после 3 недель в разных условиях</a:t>
            </a:r>
            <a:endParaRPr lang="ru-RU" sz="1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11" y="4620895"/>
            <a:ext cx="1823442" cy="136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11" y="3235728"/>
            <a:ext cx="1846889" cy="1385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526711" y="6075765"/>
            <a:ext cx="2725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Самбуро</a:t>
            </a:r>
            <a:r>
              <a:rPr lang="ru-RU" sz="1400" dirty="0" smtClean="0"/>
              <a:t> после </a:t>
            </a:r>
            <a:r>
              <a:rPr lang="ru-RU" sz="1400" dirty="0"/>
              <a:t>3 недель в разных условиях</a:t>
            </a:r>
          </a:p>
        </p:txBody>
      </p:sp>
    </p:spTree>
    <p:extLst>
      <p:ext uri="{BB962C8B-B14F-4D97-AF65-F5344CB8AC3E}">
        <p14:creationId xmlns="" xmlns:p14="http://schemas.microsoft.com/office/powerpoint/2010/main" val="764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6677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II</a:t>
            </a:r>
            <a:r>
              <a:rPr lang="ru-RU" b="1" dirty="0" smtClean="0">
                <a:solidFill>
                  <a:srgbClr val="C00000"/>
                </a:solidFill>
              </a:rPr>
              <a:t>. Качественные </a:t>
            </a:r>
            <a:r>
              <a:rPr lang="ru-RU" b="1" dirty="0">
                <a:solidFill>
                  <a:srgbClr val="C00000"/>
                </a:solidFill>
              </a:rPr>
              <a:t>реакции на антибиотик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714752"/>
            <a:ext cx="1701021" cy="2265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282" y="592933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Качественная </a:t>
            </a:r>
            <a:r>
              <a:rPr lang="ru-RU" sz="1400" dirty="0" smtClean="0"/>
              <a:t>реакция, </a:t>
            </a:r>
            <a:r>
              <a:rPr lang="ru-RU" sz="1400" dirty="0"/>
              <a:t>на пенициллин проведенная на выращенной мной </a:t>
            </a:r>
            <a:r>
              <a:rPr lang="ru-RU" sz="1400" dirty="0" smtClean="0"/>
              <a:t>плесени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6000768"/>
            <a:ext cx="3886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Качественная реакция, на пенициллин проведенная на фабричный антибиотик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3714752"/>
            <a:ext cx="1642689" cy="219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0" y="1112256"/>
            <a:ext cx="3868000" cy="238818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12256"/>
            <a:ext cx="3868000" cy="238818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3177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548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III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Влияние </a:t>
            </a:r>
            <a:r>
              <a:rPr lang="ru-RU" b="1" dirty="0">
                <a:solidFill>
                  <a:srgbClr val="C00000"/>
                </a:solidFill>
              </a:rPr>
              <a:t>антибиотика на живой организм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297633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5222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" y="3933056"/>
            <a:ext cx="2978730" cy="222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11" t="33868" r="12275" b="15630"/>
          <a:stretch/>
        </p:blipFill>
        <p:spPr>
          <a:xfrm>
            <a:off x="5735714" y="3923739"/>
            <a:ext cx="2954218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55576" y="31374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Хомяк для сравнительной </a:t>
            </a:r>
          </a:p>
          <a:p>
            <a:r>
              <a:rPr lang="ru-RU" sz="1400" dirty="0"/>
              <a:t>характеристики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14129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Хомяк в рацион питания которого был добавлен антибиотик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4691" y="6155988"/>
            <a:ext cx="1643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Корм для </a:t>
            </a:r>
            <a:r>
              <a:rPr lang="ru-RU" sz="1400" dirty="0" smtClean="0"/>
              <a:t>хомяка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40253" y="6155988"/>
            <a:ext cx="294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Раствор антибиотика для питания под-опытного хомяка</a:t>
            </a:r>
          </a:p>
        </p:txBody>
      </p:sp>
    </p:spTree>
    <p:extLst>
      <p:ext uri="{BB962C8B-B14F-4D97-AF65-F5344CB8AC3E}">
        <p14:creationId xmlns="" xmlns:p14="http://schemas.microsoft.com/office/powerpoint/2010/main" val="276493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936</TotalTime>
  <Words>631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129</cp:revision>
  <dcterms:created xsi:type="dcterms:W3CDTF">2017-01-27T13:54:03Z</dcterms:created>
  <dcterms:modified xsi:type="dcterms:W3CDTF">2017-02-01T22:09:07Z</dcterms:modified>
</cp:coreProperties>
</file>