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6" r:id="rId2"/>
    <p:sldId id="265" r:id="rId3"/>
    <p:sldId id="297" r:id="rId4"/>
    <p:sldId id="303" r:id="rId5"/>
    <p:sldId id="302" r:id="rId6"/>
    <p:sldId id="299" r:id="rId7"/>
    <p:sldId id="304" r:id="rId8"/>
    <p:sldId id="306" r:id="rId9"/>
    <p:sldId id="307" r:id="rId10"/>
    <p:sldId id="308" r:id="rId11"/>
    <p:sldId id="310" r:id="rId12"/>
    <p:sldId id="309" r:id="rId13"/>
    <p:sldId id="301" r:id="rId14"/>
    <p:sldId id="305" r:id="rId15"/>
    <p:sldId id="31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AB"/>
    <a:srgbClr val="FFF1C5"/>
    <a:srgbClr val="FFE89F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8BF24-AA57-4AFB-94A2-71EEEB34E3B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F059C-7D02-4742-92BC-42BA05549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2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217068-6548-460C-B871-84000925A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9925564-C115-46D1-BC4E-2B7E4CDE8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4E7993-1163-4FF9-BCD5-AB6517AA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F8593E-362F-4FE0-9018-A373FA9E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1EA770-0EDC-4C29-9390-5453D700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06E4AF-0265-4699-B1E1-FD9C6E06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3194051-D07B-42AF-BD07-E23C3D838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74F7F3-18C2-4C12-ABC2-C124CBF9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5395FC-8371-49C9-827C-0CEBE632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F8FC8F-11DD-4E63-A923-7A3CD0AC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940448A-5944-4FF1-99B7-A24E4C7B0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605CBA5-C5C6-4891-AFB2-37820F4E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94C671-4669-424A-8F38-EC6882E2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D31112-1AF5-49B5-B121-93A71E7D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9F4585-D6A1-4486-B0BC-84F35C38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6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7DECCF-9C31-47D8-8E2B-DC4740A3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60BA55-845D-47EB-BF96-6CFD9E6A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822CE9-00F9-43A2-97A0-2095D79A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FD5B78-C685-4123-9413-DEF3D5D2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181E7F-6CA1-4532-9240-FD960886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B55FAE-6AF6-4F4E-BFAA-7B7634BE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8CA11E-AF8D-48CE-8201-7DD1B03B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993576-3D47-4A44-BE0D-B5BB62A7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E19543-F186-4015-8CF5-461213FC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5E35C0-CD0D-4B4B-83A2-56AA0D3D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B35A43-A178-434B-BE58-718D78A0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AABF0B-FF1E-41EA-A099-8F9F65C4D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A6C46B-C737-4518-8293-64D27FFA0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9EEB2A-E108-4722-9FD3-36D7B846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396DA2-153C-4189-9E17-544CD1E9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5BC4D4-A639-4A8B-ACFF-DA477024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1A0324-8C91-4D19-A679-CCB44642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BBA89D-CDE0-4557-AC28-C4EDA0A1E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E04DC93-C305-4CB0-919E-E99C2F60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D741BD8-8DC5-4CB4-A8B2-FE207BE26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1548051-FD85-4A60-B917-CBF1E5703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1879F48-A0E6-4C66-A09B-E5F4EFE8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6DC7FD9-BEEA-48BF-81D8-D433D7CB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D08E04-0F5C-42A0-ADA3-A52C1296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CB99C1-5CA6-4862-B4CC-3B0D0EB3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990077-A291-4BDE-AD69-840B0ABF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6960D8-D2E9-460C-894D-B8CEBC53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4E48B82-2A02-4A3D-A92D-80E05B24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59BD81-5113-4CD9-97C6-50662607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C80A11C-2848-4973-A066-C03732CF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C7141E-9647-4D31-A717-3DD36D21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5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FF398-7E60-47A3-90B7-06451586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902727-ECB0-4B25-A9AB-2C8FE14A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D7A9E7-5105-4FFD-B884-F3DC43862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E14819-A7BD-43B4-BB2F-B1508ED5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B2D63C-4F82-40A1-8704-19E73239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F00FA2-6C47-4C64-A589-90B892B3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C91578-F219-42F0-97B8-E8F80553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FED3768-7886-49C1-B885-94E3D9BE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56B5780-3F50-404D-A773-856170819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E1C260-1B08-42A3-99CB-F9858FBB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EA686C-97D3-408C-96D0-E86F18E9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B2B7A7-EAD0-47ED-99DD-FBFECF8E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8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F75A6B-17CD-4AD3-9C22-454732F5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4A9411-A10E-49CB-A682-F2DA36A2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DAA7C1-7CA5-42BD-833D-D26B1BE93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706298-246C-467F-9798-9A2B4B57E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435FFE-C376-47B5-ABBA-4B9B09EA9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EE3B92E-E4E9-40AF-9900-E126E6C8D6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1DA028C8-1325-4FC8-B28D-8987480C58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73"/>
            </a:avLst>
          </a:prstGeom>
          <a:pattFill prst="pct8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765963" y="274646"/>
            <a:ext cx="1972309" cy="612045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?????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FC4DEA6A-255B-4F44-9D5D-58B194D5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346" y="1365155"/>
            <a:ext cx="4688262" cy="35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2C7E4B76-2A3A-4F09-A9E4-AB03ACBE7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97" y="1525460"/>
            <a:ext cx="3211368" cy="27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xmlns="" id="{58E65168-568F-481E-AB09-E8D443EE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52" y="4951788"/>
            <a:ext cx="54959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0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470563" y="462771"/>
            <a:ext cx="6192865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гири потребуются?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3189C25-A099-41CE-A1CE-2B8FC8A1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1" y="4296921"/>
            <a:ext cx="2881168" cy="23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88B5E5CF-4A4C-4A3A-A876-7D3AC1EA0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9"/>
          <a:stretch/>
        </p:blipFill>
        <p:spPr bwMode="auto">
          <a:xfrm>
            <a:off x="4151745" y="1688523"/>
            <a:ext cx="4119418" cy="419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20CC61-2E9B-409C-AE34-4DAE72FE7D6B}"/>
              </a:ext>
            </a:extLst>
          </p:cNvPr>
          <p:cNvSpPr txBox="1"/>
          <p:nvPr/>
        </p:nvSpPr>
        <p:spPr>
          <a:xfrm>
            <a:off x="6821920" y="4208319"/>
            <a:ext cx="1615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600 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8866238-F5EF-4E9F-ACDC-574C99117CAF}"/>
              </a:ext>
            </a:extLst>
          </p:cNvPr>
          <p:cNvSpPr/>
          <p:nvPr/>
        </p:nvSpPr>
        <p:spPr>
          <a:xfrm rot="179143">
            <a:off x="3996459" y="3772910"/>
            <a:ext cx="1979177" cy="4727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47102864-CCAD-4EFD-B8FA-EB61D72C3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72" y="3403904"/>
            <a:ext cx="2985655" cy="176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470563" y="462771"/>
            <a:ext cx="6192865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гири потребуются?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3189C25-A099-41CE-A1CE-2B8FC8A1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1" y="4296921"/>
            <a:ext cx="2881168" cy="23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88B5E5CF-4A4C-4A3A-A876-7D3AC1EA0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9"/>
          <a:stretch/>
        </p:blipFill>
        <p:spPr bwMode="auto">
          <a:xfrm>
            <a:off x="4151745" y="1688523"/>
            <a:ext cx="4119418" cy="419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20CC61-2E9B-409C-AE34-4DAE72FE7D6B}"/>
              </a:ext>
            </a:extLst>
          </p:cNvPr>
          <p:cNvSpPr txBox="1"/>
          <p:nvPr/>
        </p:nvSpPr>
        <p:spPr>
          <a:xfrm>
            <a:off x="6821920" y="4208319"/>
            <a:ext cx="1615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745 г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AC3F54C3-1C6B-4106-ADD9-778BFE7FB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r="3329" b="7277"/>
          <a:stretch/>
        </p:blipFill>
        <p:spPr bwMode="auto">
          <a:xfrm>
            <a:off x="4218467" y="3044537"/>
            <a:ext cx="1151614" cy="1766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2178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470563" y="462771"/>
            <a:ext cx="6192865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гири потребуются?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3189C25-A099-41CE-A1CE-2B8FC8A1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1" y="4296921"/>
            <a:ext cx="2881168" cy="23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88B5E5CF-4A4C-4A3A-A876-7D3AC1EA0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9"/>
          <a:stretch/>
        </p:blipFill>
        <p:spPr bwMode="auto">
          <a:xfrm>
            <a:off x="4151745" y="1688523"/>
            <a:ext cx="4119418" cy="419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20CC61-2E9B-409C-AE34-4DAE72FE7D6B}"/>
              </a:ext>
            </a:extLst>
          </p:cNvPr>
          <p:cNvSpPr txBox="1"/>
          <p:nvPr/>
        </p:nvSpPr>
        <p:spPr>
          <a:xfrm>
            <a:off x="6821920" y="4208319"/>
            <a:ext cx="1615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900 г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5AC067CC-CD25-4DAE-ADB4-7C07141B9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 b="15017"/>
          <a:stretch/>
        </p:blipFill>
        <p:spPr bwMode="auto">
          <a:xfrm>
            <a:off x="3985490" y="3121602"/>
            <a:ext cx="1916546" cy="171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5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512128" y="431598"/>
            <a:ext cx="4993754" cy="71140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Придумайте задачу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3189C25-A099-41CE-A1CE-2B8FC8A1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" y="4155589"/>
            <a:ext cx="2907762" cy="240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0442F996-BCB2-4DE8-928E-FF129DFE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63" y="1744899"/>
            <a:ext cx="3474026" cy="180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B8472344-8C9F-468D-BF79-24697D1F1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56" y="1744898"/>
            <a:ext cx="3474026" cy="180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5D39CD2A-6AEE-460F-AE91-8B39B57C9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327" y="1744898"/>
            <a:ext cx="3474026" cy="180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EDDCE926-0BA5-414E-B028-EE279AB13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80" y="4062069"/>
            <a:ext cx="3625129" cy="22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688E74B2-5AA9-423C-BF00-FE2C7E66A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86" y="3943630"/>
            <a:ext cx="3625129" cy="22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A4B55E0-E2C2-4BEC-BB36-A455B4D3BCC4}"/>
              </a:ext>
            </a:extLst>
          </p:cNvPr>
          <p:cNvSpPr/>
          <p:nvPr/>
        </p:nvSpPr>
        <p:spPr>
          <a:xfrm>
            <a:off x="3512128" y="2768402"/>
            <a:ext cx="1059873" cy="529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100 г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ED0D520-C16C-4226-8DE4-8C4106CB0DC4}"/>
              </a:ext>
            </a:extLst>
          </p:cNvPr>
          <p:cNvSpPr/>
          <p:nvPr/>
        </p:nvSpPr>
        <p:spPr>
          <a:xfrm>
            <a:off x="5358246" y="5165236"/>
            <a:ext cx="1059873" cy="529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300 г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B68E278-80ED-4D17-8A65-CFA735E56726}"/>
              </a:ext>
            </a:extLst>
          </p:cNvPr>
          <p:cNvSpPr/>
          <p:nvPr/>
        </p:nvSpPr>
        <p:spPr>
          <a:xfrm>
            <a:off x="6811242" y="2768402"/>
            <a:ext cx="1059873" cy="529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100 г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8EF9980-5854-4DD1-B2B3-BC88E97E64C9}"/>
              </a:ext>
            </a:extLst>
          </p:cNvPr>
          <p:cNvSpPr/>
          <p:nvPr/>
        </p:nvSpPr>
        <p:spPr>
          <a:xfrm>
            <a:off x="9497289" y="2791393"/>
            <a:ext cx="1059873" cy="529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100 г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7CC9D9E-04F8-4B85-A712-DC6B4D5F8A63}"/>
              </a:ext>
            </a:extLst>
          </p:cNvPr>
          <p:cNvSpPr/>
          <p:nvPr/>
        </p:nvSpPr>
        <p:spPr>
          <a:xfrm>
            <a:off x="9516340" y="5046797"/>
            <a:ext cx="1059873" cy="529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300 г</a:t>
            </a:r>
          </a:p>
        </p:txBody>
      </p:sp>
    </p:spTree>
    <p:extLst>
      <p:ext uri="{BB962C8B-B14F-4D97-AF65-F5344CB8AC3E}">
        <p14:creationId xmlns:p14="http://schemas.microsoft.com/office/powerpoint/2010/main" val="36793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2587336" y="462771"/>
            <a:ext cx="7606146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массу кота и петуха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FE840AB5-8296-47FE-AA28-249E4126C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07" y="1643063"/>
            <a:ext cx="5057775" cy="4486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A83C1B-46B9-4862-89A8-8DDF57BDAAE9}"/>
              </a:ext>
            </a:extLst>
          </p:cNvPr>
          <p:cNvSpPr txBox="1"/>
          <p:nvPr/>
        </p:nvSpPr>
        <p:spPr>
          <a:xfrm>
            <a:off x="6507739" y="3724617"/>
            <a:ext cx="97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3 кг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E01115-EBED-4ABB-9383-2F2CD22752A8}"/>
              </a:ext>
            </a:extLst>
          </p:cNvPr>
          <p:cNvSpPr txBox="1"/>
          <p:nvPr/>
        </p:nvSpPr>
        <p:spPr>
          <a:xfrm>
            <a:off x="3127230" y="3401451"/>
            <a:ext cx="97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2 кг</a:t>
            </a:r>
          </a:p>
        </p:txBody>
      </p:sp>
    </p:spTree>
    <p:extLst>
      <p:ext uri="{BB962C8B-B14F-4D97-AF65-F5344CB8AC3E}">
        <p14:creationId xmlns:p14="http://schemas.microsoft.com/office/powerpoint/2010/main" val="27594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065319" y="499790"/>
            <a:ext cx="6043236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массу щенка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A889C2D-21E8-428E-8073-06B8A5E0B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9" t="27727" r="48927" b="48940"/>
          <a:stretch/>
        </p:blipFill>
        <p:spPr>
          <a:xfrm>
            <a:off x="2891725" y="2239241"/>
            <a:ext cx="6023676" cy="3106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BECDD7-FDBD-4F33-BABC-A4603DE0B933}"/>
              </a:ext>
            </a:extLst>
          </p:cNvPr>
          <p:cNvSpPr txBox="1"/>
          <p:nvPr/>
        </p:nvSpPr>
        <p:spPr>
          <a:xfrm>
            <a:off x="4926817" y="2466269"/>
            <a:ext cx="97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4 кг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5C0FF84-344E-4DC4-A912-3CA5B32D05CA}"/>
              </a:ext>
            </a:extLst>
          </p:cNvPr>
          <p:cNvSpPr/>
          <p:nvPr/>
        </p:nvSpPr>
        <p:spPr>
          <a:xfrm>
            <a:off x="3065319" y="4769428"/>
            <a:ext cx="1402772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457815" y="462771"/>
            <a:ext cx="3102494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402D96-A71E-41B9-8EE9-C8476732B687}"/>
              </a:ext>
            </a:extLst>
          </p:cNvPr>
          <p:cNvSpPr/>
          <p:nvPr/>
        </p:nvSpPr>
        <p:spPr>
          <a:xfrm>
            <a:off x="2918691" y="1907885"/>
            <a:ext cx="6273741" cy="19159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Единицы массы. Грамм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DC420D71-B08F-4397-9919-00BAC9C7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1" y="4296921"/>
            <a:ext cx="2881168" cy="23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1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544752" y="441989"/>
            <a:ext cx="3102494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402D96-A71E-41B9-8EE9-C8476732B687}"/>
              </a:ext>
            </a:extLst>
          </p:cNvPr>
          <p:cNvSpPr/>
          <p:nvPr/>
        </p:nvSpPr>
        <p:spPr>
          <a:xfrm>
            <a:off x="3113491" y="1898650"/>
            <a:ext cx="5791142" cy="12134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chemeClr val="tx1"/>
                </a:solidFill>
              </a:rPr>
              <a:t>1 кг = ….... г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3189C25-A099-41CE-A1CE-2B8FC8A1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1" y="4296921"/>
            <a:ext cx="2881168" cy="23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FFEBA82-2E2D-43CF-9918-B5147CE0928F}"/>
              </a:ext>
            </a:extLst>
          </p:cNvPr>
          <p:cNvSpPr/>
          <p:nvPr/>
        </p:nvSpPr>
        <p:spPr>
          <a:xfrm>
            <a:off x="6009062" y="2030557"/>
            <a:ext cx="2064268" cy="9496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70248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548B5ED4-7907-4550-9FEB-B805EB2B2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1" y="4296921"/>
            <a:ext cx="2881168" cy="23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: изогнутая линия 2">
            <a:extLst>
              <a:ext uri="{FF2B5EF4-FFF2-40B4-BE49-F238E27FC236}">
                <a16:creationId xmlns:a16="http://schemas.microsoft.com/office/drawing/2014/main" xmlns="" id="{662535A7-B678-45CE-9D7F-315B1FFB48F2}"/>
              </a:ext>
            </a:extLst>
          </p:cNvPr>
          <p:cNvSpPr/>
          <p:nvPr/>
        </p:nvSpPr>
        <p:spPr>
          <a:xfrm>
            <a:off x="4227944" y="2096655"/>
            <a:ext cx="3736112" cy="1209964"/>
          </a:xfrm>
          <a:prstGeom prst="borderCallout2">
            <a:avLst>
              <a:gd name="adj1" fmla="val 49348"/>
              <a:gd name="adj2" fmla="val -1214"/>
              <a:gd name="adj3" fmla="val 197599"/>
              <a:gd name="adj4" fmla="val -15727"/>
              <a:gd name="adj5" fmla="val 225709"/>
              <a:gd name="adj6" fmla="val -7829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Что измеряют в граммах?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37D50AB7-FE98-4339-BE33-F97DF8F1F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4382012"/>
            <a:ext cx="2302162" cy="23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F76B0E69-3010-4DA2-AC46-861BE26E5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96921"/>
            <a:ext cx="2387253" cy="23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xmlns="" id="{444AC35C-CCBD-48EE-ABD8-8F2874E79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4" t="5583" r="26666" b="20486"/>
          <a:stretch/>
        </p:blipFill>
        <p:spPr bwMode="auto">
          <a:xfrm>
            <a:off x="964398" y="1076230"/>
            <a:ext cx="2302162" cy="1716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xmlns="" id="{18B3FD87-451C-4D33-A1A9-F4E825C8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497" y="953012"/>
            <a:ext cx="2912725" cy="24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xmlns="" id="{54017768-7A04-41F9-A852-A2C58E7CC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783" y="3743547"/>
            <a:ext cx="2940627" cy="29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5BFF4AC3-4AFB-4451-BC95-6D421632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76" y="466448"/>
            <a:ext cx="2608615" cy="15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55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DFDF91CB-599D-4628-A506-687577D72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6" y="498659"/>
            <a:ext cx="8078788" cy="5860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61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345873" y="285615"/>
            <a:ext cx="5039591" cy="584775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Гири бывают разные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3189C25-A099-41CE-A1CE-2B8FC8A1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1" y="4296921"/>
            <a:ext cx="2881168" cy="23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2A839386-3B01-4067-AD5F-1BC33A666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29" y="1008458"/>
            <a:ext cx="1783657" cy="17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15CD3EB0-C34A-400C-B963-84BA077C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49" y="1008458"/>
            <a:ext cx="2292118" cy="22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EB8CAC74-A56F-4168-ADFD-C51BDA404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79" y="381424"/>
            <a:ext cx="2698432" cy="269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F4EDAD-E7BC-4F9D-B01F-9DED15CFE9B3}"/>
              </a:ext>
            </a:extLst>
          </p:cNvPr>
          <p:cNvSpPr txBox="1"/>
          <p:nvPr/>
        </p:nvSpPr>
        <p:spPr>
          <a:xfrm>
            <a:off x="2691124" y="1946214"/>
            <a:ext cx="1046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1 кг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805B6B-A649-4040-B411-A568898227AE}"/>
              </a:ext>
            </a:extLst>
          </p:cNvPr>
          <p:cNvSpPr txBox="1"/>
          <p:nvPr/>
        </p:nvSpPr>
        <p:spPr>
          <a:xfrm>
            <a:off x="5679349" y="2351268"/>
            <a:ext cx="1046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2 кг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DB7BBF-4CCE-49D5-9DD5-D4F450E1C000}"/>
              </a:ext>
            </a:extLst>
          </p:cNvPr>
          <p:cNvSpPr txBox="1"/>
          <p:nvPr/>
        </p:nvSpPr>
        <p:spPr>
          <a:xfrm>
            <a:off x="8604736" y="2058880"/>
            <a:ext cx="1046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5 кг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EAFC33D6-28DD-4384-B6DA-FC2E3980F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89"/>
          <a:stretch/>
        </p:blipFill>
        <p:spPr bwMode="auto">
          <a:xfrm>
            <a:off x="3859089" y="3971351"/>
            <a:ext cx="4963830" cy="187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3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470563" y="462771"/>
            <a:ext cx="6192865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гири потребуются?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3189C25-A099-41CE-A1CE-2B8FC8A1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1" y="4296921"/>
            <a:ext cx="2881168" cy="23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88B5E5CF-4A4C-4A3A-A876-7D3AC1EA0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9"/>
          <a:stretch/>
        </p:blipFill>
        <p:spPr bwMode="auto">
          <a:xfrm>
            <a:off x="4151745" y="1688523"/>
            <a:ext cx="4119418" cy="419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20CC61-2E9B-409C-AE34-4DAE72FE7D6B}"/>
              </a:ext>
            </a:extLst>
          </p:cNvPr>
          <p:cNvSpPr txBox="1"/>
          <p:nvPr/>
        </p:nvSpPr>
        <p:spPr>
          <a:xfrm>
            <a:off x="6821920" y="4208319"/>
            <a:ext cx="1615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7 г</a:t>
            </a: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xmlns="" id="{9B37E6B1-E9EC-496B-8763-20BE22FAE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45" y="4061286"/>
            <a:ext cx="1615498" cy="91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470563" y="462771"/>
            <a:ext cx="6192865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гири потребуются?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3189C25-A099-41CE-A1CE-2B8FC8A1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1" y="4296921"/>
            <a:ext cx="2881168" cy="23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88B5E5CF-4A4C-4A3A-A876-7D3AC1EA0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9"/>
          <a:stretch/>
        </p:blipFill>
        <p:spPr bwMode="auto">
          <a:xfrm>
            <a:off x="4151745" y="1688523"/>
            <a:ext cx="4119418" cy="419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20CC61-2E9B-409C-AE34-4DAE72FE7D6B}"/>
              </a:ext>
            </a:extLst>
          </p:cNvPr>
          <p:cNvSpPr txBox="1"/>
          <p:nvPr/>
        </p:nvSpPr>
        <p:spPr>
          <a:xfrm>
            <a:off x="6821920" y="4208319"/>
            <a:ext cx="1615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80 г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ADC24B39-B608-49EF-AF2F-593D6AD88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25" y="3689310"/>
            <a:ext cx="1104727" cy="128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470563" y="462771"/>
            <a:ext cx="6192865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гири потребуются?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3189C25-A099-41CE-A1CE-2B8FC8A1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1" y="4296921"/>
            <a:ext cx="2881168" cy="23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88B5E5CF-4A4C-4A3A-A876-7D3AC1EA0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9"/>
          <a:stretch/>
        </p:blipFill>
        <p:spPr bwMode="auto">
          <a:xfrm>
            <a:off x="4151745" y="1688523"/>
            <a:ext cx="4119418" cy="419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20CC61-2E9B-409C-AE34-4DAE72FE7D6B}"/>
              </a:ext>
            </a:extLst>
          </p:cNvPr>
          <p:cNvSpPr txBox="1"/>
          <p:nvPr/>
        </p:nvSpPr>
        <p:spPr>
          <a:xfrm>
            <a:off x="6821920" y="4208319"/>
            <a:ext cx="1615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300 г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EC2EAD9-0FB1-4582-91DB-30B1B7C18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460"/>
          <a:stretch/>
        </p:blipFill>
        <p:spPr bwMode="auto">
          <a:xfrm>
            <a:off x="4259116" y="3645804"/>
            <a:ext cx="894080" cy="112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27C53AA1-6191-4104-8A0C-3AC296CBF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3"/>
          <a:stretch/>
        </p:blipFill>
        <p:spPr bwMode="auto">
          <a:xfrm>
            <a:off x="4476001" y="3940259"/>
            <a:ext cx="894080" cy="91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91</Words>
  <Application>Microsoft Office PowerPoint</Application>
  <PresentationFormat>Широкоэкранный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</dc:creator>
  <cp:lastModifiedBy>Александр</cp:lastModifiedBy>
  <cp:revision>117</cp:revision>
  <dcterms:created xsi:type="dcterms:W3CDTF">2019-11-21T05:15:03Z</dcterms:created>
  <dcterms:modified xsi:type="dcterms:W3CDTF">2023-04-09T12:24:33Z</dcterms:modified>
</cp:coreProperties>
</file>