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5" r:id="rId2"/>
    <p:sldId id="289" r:id="rId3"/>
    <p:sldId id="283" r:id="rId4"/>
    <p:sldId id="270" r:id="rId5"/>
    <p:sldId id="271" r:id="rId6"/>
    <p:sldId id="272" r:id="rId7"/>
    <p:sldId id="273" r:id="rId8"/>
    <p:sldId id="290" r:id="rId9"/>
    <p:sldId id="291" r:id="rId10"/>
    <p:sldId id="292" r:id="rId11"/>
    <p:sldId id="293" r:id="rId12"/>
    <p:sldId id="275" r:id="rId13"/>
    <p:sldId id="277" r:id="rId14"/>
    <p:sldId id="274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83" autoAdjust="0"/>
  </p:normalViewPr>
  <p:slideViewPr>
    <p:cSldViewPr>
      <p:cViewPr>
        <p:scale>
          <a:sx n="43" d="100"/>
          <a:sy n="43" d="100"/>
        </p:scale>
        <p:origin x="-13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3B775-79B1-45E8-B869-A1DBE5F15D5F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D193B-F694-480B-A302-6744FE95A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8708-D384-4786-94B5-359C5529B66B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B438-A226-40BB-AC58-0EB6C2A4E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8708-D384-4786-94B5-359C5529B66B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B438-A226-40BB-AC58-0EB6C2A4E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8708-D384-4786-94B5-359C5529B66B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B438-A226-40BB-AC58-0EB6C2A4E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8708-D384-4786-94B5-359C5529B66B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B438-A226-40BB-AC58-0EB6C2A4E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8708-D384-4786-94B5-359C5529B66B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B438-A226-40BB-AC58-0EB6C2A4E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8708-D384-4786-94B5-359C5529B66B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B438-A226-40BB-AC58-0EB6C2A4E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8708-D384-4786-94B5-359C5529B66B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B438-A226-40BB-AC58-0EB6C2A4E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8708-D384-4786-94B5-359C5529B66B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B438-A226-40BB-AC58-0EB6C2A4E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8708-D384-4786-94B5-359C5529B66B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B438-A226-40BB-AC58-0EB6C2A4E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8708-D384-4786-94B5-359C5529B66B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B438-A226-40BB-AC58-0EB6C2A4E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8708-D384-4786-94B5-359C5529B66B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B438-A226-40BB-AC58-0EB6C2A4E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78708-D384-4786-94B5-359C5529B66B}" type="datetimeFigureOut">
              <a:rPr lang="ru-RU" smtClean="0"/>
              <a:pPr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0B438-A226-40BB-AC58-0EB6C2A4E7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&#1084;&#1080;&#1083;&#1083;&#1080;%20&#1082;&#1077;&#1081;&#1077;&#1084;\&#1084;&#1080;&#1083;&#1083;&#1080;%20&#1082;&#1077;&#1081;&#1077;&#1084;%20&#1087;&#1088;&#1077;&#1079;&#1077;&#1085;&#1090;&#1072;&#1094;&#1080;&#1103;\Video_20200226154510744_by_VideoMaker.mp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3.pn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5.jpeg"/><Relationship Id="rId10" Type="http://schemas.openxmlformats.org/officeDocument/2006/relationships/image" Target="../media/image31.jpeg"/><Relationship Id="rId4" Type="http://schemas.openxmlformats.org/officeDocument/2006/relationships/image" Target="../media/image4.pn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1.jpeg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_20200226154510744_by_VideoMaker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992060/88c0c0ad-1b9c-4f83-aefe-9a18f9d6e060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900igr.net/up/datai/143065/0014-006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76672"/>
            <a:ext cx="3988581" cy="1735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4" descr="https://media.istockphoto.com/photos/closeup-of-a-big-horn-sheep-picture-id478970970?k=6&amp;m=478970970&amp;s=170667a&amp;w=0&amp;h=ahAAfsnaVuHO0g3M83n83k30rWF6J9HdoxN0DZL65rU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717032"/>
            <a:ext cx="378413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67744" y="2492896"/>
            <a:ext cx="4436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a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Ҡусҡар - малсылыҡ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best.bspu.ru/data/redactor/images/9801148ffad9df529ddf40aa823023b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332656"/>
            <a:ext cx="1440160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Группа 8"/>
          <p:cNvGrpSpPr/>
          <p:nvPr/>
        </p:nvGrpSpPr>
        <p:grpSpPr>
          <a:xfrm>
            <a:off x="0" y="0"/>
            <a:ext cx="794820" cy="6858000"/>
            <a:chOff x="0" y="0"/>
            <a:chExt cx="794820" cy="6858000"/>
          </a:xfrm>
        </p:grpSpPr>
        <p:pic>
          <p:nvPicPr>
            <p:cNvPr id="10" name="Picture 10" descr="http://igolka.at.ua/_ld/7/52270846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6200000">
              <a:off x="-790722" y="3139602"/>
              <a:ext cx="2376264" cy="794820"/>
            </a:xfrm>
            <a:prstGeom prst="rect">
              <a:avLst/>
            </a:prstGeom>
            <a:noFill/>
          </p:spPr>
        </p:pic>
        <p:pic>
          <p:nvPicPr>
            <p:cNvPr id="11" name="Picture 10" descr="http://igolka.at.ua/_ld/7/52270846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6200000">
              <a:off x="-790722" y="5272458"/>
              <a:ext cx="2376264" cy="794820"/>
            </a:xfrm>
            <a:prstGeom prst="rect">
              <a:avLst/>
            </a:prstGeom>
            <a:noFill/>
          </p:spPr>
        </p:pic>
        <p:pic>
          <p:nvPicPr>
            <p:cNvPr id="12" name="Picture 10" descr="http://igolka.at.ua/_ld/7/52270846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6200000">
              <a:off x="-790722" y="790722"/>
              <a:ext cx="2376264" cy="79482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992060/88c0c0ad-1b9c-4f83-aefe-9a18f9d6e060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64088" y="1556792"/>
            <a:ext cx="2184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-ҡояш 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" t="71901" r="76000" b="9504"/>
          <a:stretch>
            <a:fillRect/>
          </a:stretch>
        </p:blipFill>
        <p:spPr bwMode="auto">
          <a:xfrm>
            <a:off x="1187624" y="4653136"/>
            <a:ext cx="169007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0152" y="3212976"/>
            <a:ext cx="2426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-игенселек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9738" y="5229200"/>
            <a:ext cx="2407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1 -тирмә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best.bspu.ru/data/redactor/images/9801148ffad9df529ddf40aa823023b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0"/>
            <a:ext cx="1619672" cy="1619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Группа 10"/>
          <p:cNvGrpSpPr/>
          <p:nvPr/>
        </p:nvGrpSpPr>
        <p:grpSpPr>
          <a:xfrm>
            <a:off x="0" y="0"/>
            <a:ext cx="794820" cy="6858000"/>
            <a:chOff x="0" y="0"/>
            <a:chExt cx="794820" cy="6858000"/>
          </a:xfrm>
        </p:grpSpPr>
        <p:pic>
          <p:nvPicPr>
            <p:cNvPr id="12" name="Picture 10" descr="http://igolka.at.ua/_ld/7/5227084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790722" y="3139602"/>
              <a:ext cx="2376264" cy="794820"/>
            </a:xfrm>
            <a:prstGeom prst="rect">
              <a:avLst/>
            </a:prstGeom>
            <a:noFill/>
          </p:spPr>
        </p:pic>
        <p:pic>
          <p:nvPicPr>
            <p:cNvPr id="13" name="Picture 10" descr="http://igolka.at.ua/_ld/7/5227084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790722" y="5272458"/>
              <a:ext cx="2376264" cy="794820"/>
            </a:xfrm>
            <a:prstGeom prst="rect">
              <a:avLst/>
            </a:prstGeom>
            <a:noFill/>
          </p:spPr>
        </p:pic>
        <p:pic>
          <p:nvPicPr>
            <p:cNvPr id="14" name="Picture 10" descr="http://igolka.at.ua/_ld/7/5227084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790722" y="790722"/>
              <a:ext cx="2376264" cy="794820"/>
            </a:xfrm>
            <a:prstGeom prst="rect">
              <a:avLst/>
            </a:prstGeom>
            <a:noFill/>
          </p:spPr>
        </p:pic>
      </p:grpSp>
      <p:pic>
        <p:nvPicPr>
          <p:cNvPr id="15" name="Рисунок 14" descr="https://ds05.infourok.ru/uploads/ex/0704/000adc73-4a158cd3/2/img11.jpg"/>
          <p:cNvPicPr/>
          <p:nvPr/>
        </p:nvPicPr>
        <p:blipFill>
          <a:blip r:embed="rId6" cstate="print"/>
          <a:srcRect l="53561" t="47131" r="32589" b="31121"/>
          <a:stretch>
            <a:fillRect/>
          </a:stretch>
        </p:blipFill>
        <p:spPr bwMode="auto">
          <a:xfrm>
            <a:off x="1331640" y="2780928"/>
            <a:ext cx="129614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avatars.mds.yandex.net/get-pdb/202366/2802a4ad-0447-4117-84f7-ec5794b7128e/s1200?webp=fals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2996952"/>
            <a:ext cx="2088232" cy="1475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https://image.shutterstock.com/image-vector/bashkir-national-pattern-flat-vector-260nw-455282173.jpg"/>
          <p:cNvPicPr/>
          <p:nvPr/>
        </p:nvPicPr>
        <p:blipFill>
          <a:blip r:embed="rId8" cstate="print"/>
          <a:srcRect l="8145" t="9646" r="46516" b="43501"/>
          <a:stretch>
            <a:fillRect/>
          </a:stretch>
        </p:blipFill>
        <p:spPr bwMode="auto">
          <a:xfrm>
            <a:off x="1403648" y="980728"/>
            <a:ext cx="1403600" cy="145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s://img-fotki.yandex.ru/get/15534/52049910.17/0_d4f81_540c05a2_XXXL.jpg"/>
          <p:cNvPicPr>
            <a:picLocks noChangeAspect="1" noChangeArrowheads="1"/>
          </p:cNvPicPr>
          <p:nvPr/>
        </p:nvPicPr>
        <p:blipFill>
          <a:blip r:embed="rId9" cstate="print"/>
          <a:srcRect r="-7692" b="-4009"/>
          <a:stretch>
            <a:fillRect/>
          </a:stretch>
        </p:blipFill>
        <p:spPr bwMode="auto">
          <a:xfrm>
            <a:off x="3131840" y="1124744"/>
            <a:ext cx="2352261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http://www.info-rae.ru/wp-content/uploads/2016/09/Bash01.jpg"/>
          <p:cNvPicPr/>
          <p:nvPr/>
        </p:nvPicPr>
        <p:blipFill>
          <a:blip r:embed="rId10" cstate="print"/>
          <a:srcRect r="6741" b="4224"/>
          <a:stretch>
            <a:fillRect/>
          </a:stretch>
        </p:blipFill>
        <p:spPr bwMode="auto">
          <a:xfrm>
            <a:off x="3131840" y="4725144"/>
            <a:ext cx="21602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992060/88c0c0ad-1b9c-4f83-aefe-9a18f9d6e060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s://img0.liveinternet.ru/images/attach/d/0/137/368/137368096_Page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28" r="41440" b="38547"/>
          <a:stretch/>
        </p:blipFill>
        <p:spPr bwMode="auto">
          <a:xfrm>
            <a:off x="1187624" y="1412776"/>
            <a:ext cx="3338105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56" t="10648" r="27778" b="32407"/>
          <a:stretch>
            <a:fillRect/>
          </a:stretch>
        </p:blipFill>
        <p:spPr bwMode="auto">
          <a:xfrm>
            <a:off x="4716016" y="1382774"/>
            <a:ext cx="4032448" cy="459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best.bspu.ru/data/redactor/images/9801148ffad9df529ddf40aa823023b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0"/>
            <a:ext cx="1440160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Группа 8"/>
          <p:cNvGrpSpPr/>
          <p:nvPr/>
        </p:nvGrpSpPr>
        <p:grpSpPr>
          <a:xfrm>
            <a:off x="0" y="0"/>
            <a:ext cx="794820" cy="6858000"/>
            <a:chOff x="0" y="0"/>
            <a:chExt cx="794820" cy="6858000"/>
          </a:xfrm>
        </p:grpSpPr>
        <p:pic>
          <p:nvPicPr>
            <p:cNvPr id="10" name="Picture 10" descr="http://igolka.at.ua/_ld/7/52270846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6200000">
              <a:off x="-790722" y="3139602"/>
              <a:ext cx="2376264" cy="794820"/>
            </a:xfrm>
            <a:prstGeom prst="rect">
              <a:avLst/>
            </a:prstGeom>
            <a:noFill/>
          </p:spPr>
        </p:pic>
        <p:pic>
          <p:nvPicPr>
            <p:cNvPr id="11" name="Picture 10" descr="http://igolka.at.ua/_ld/7/52270846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6200000">
              <a:off x="-790722" y="5272458"/>
              <a:ext cx="2376264" cy="794820"/>
            </a:xfrm>
            <a:prstGeom prst="rect">
              <a:avLst/>
            </a:prstGeom>
            <a:noFill/>
          </p:spPr>
        </p:pic>
        <p:pic>
          <p:nvPicPr>
            <p:cNvPr id="12" name="Picture 10" descr="http://igolka.at.ua/_ld/7/52270846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6200000">
              <a:off x="-790722" y="790722"/>
              <a:ext cx="2376264" cy="79482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992060/88c0c0ad-1b9c-4f83-aefe-9a18f9d6e060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img0.liveinternet.ru/images/attach/d/0/137/368/137368096_Page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1440" b="38547"/>
          <a:stretch/>
        </p:blipFill>
        <p:spPr bwMode="auto">
          <a:xfrm>
            <a:off x="1403648" y="1556792"/>
            <a:ext cx="3122164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2" descr="http://www.bashinform.ru/upload/img_res1280/06294d77212cd210/IMG_4468_JPG_ejw_1280_ejw_128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10" t="8278" r="34249" b="72919"/>
          <a:stretch/>
        </p:blipFill>
        <p:spPr bwMode="auto">
          <a:xfrm>
            <a:off x="4932040" y="2492896"/>
            <a:ext cx="3885245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best.bspu.ru/data/redactor/images/9801148ffad9df529ddf40aa823023b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0"/>
            <a:ext cx="1556792" cy="1556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Группа 7"/>
          <p:cNvGrpSpPr/>
          <p:nvPr/>
        </p:nvGrpSpPr>
        <p:grpSpPr>
          <a:xfrm>
            <a:off x="0" y="0"/>
            <a:ext cx="794820" cy="6858000"/>
            <a:chOff x="0" y="0"/>
            <a:chExt cx="794820" cy="6858000"/>
          </a:xfrm>
        </p:grpSpPr>
        <p:pic>
          <p:nvPicPr>
            <p:cNvPr id="9" name="Picture 10" descr="http://igolka.at.ua/_ld/7/52270846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6200000">
              <a:off x="-790722" y="3139602"/>
              <a:ext cx="2376264" cy="794820"/>
            </a:xfrm>
            <a:prstGeom prst="rect">
              <a:avLst/>
            </a:prstGeom>
            <a:noFill/>
          </p:spPr>
        </p:pic>
        <p:pic>
          <p:nvPicPr>
            <p:cNvPr id="10" name="Picture 10" descr="http://igolka.at.ua/_ld/7/52270846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6200000">
              <a:off x="-790722" y="5272458"/>
              <a:ext cx="2376264" cy="794820"/>
            </a:xfrm>
            <a:prstGeom prst="rect">
              <a:avLst/>
            </a:prstGeom>
            <a:noFill/>
          </p:spPr>
        </p:pic>
        <p:pic>
          <p:nvPicPr>
            <p:cNvPr id="11" name="Picture 10" descr="http://igolka.at.ua/_ld/7/52270846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6200000">
              <a:off x="-790722" y="790722"/>
              <a:ext cx="2376264" cy="79482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992060/88c0c0ad-1b9c-4f83-aefe-9a18f9d6e060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img0.liveinternet.ru/images/attach/d/0/137/368/137368096_Page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1440" b="38547"/>
          <a:stretch/>
        </p:blipFill>
        <p:spPr bwMode="auto">
          <a:xfrm>
            <a:off x="899592" y="1412776"/>
            <a:ext cx="3312368" cy="4965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4" descr="https://sun9-29.userapi.com/c638424/v638424113/47af5/7IZ07juPiI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92" r="12462"/>
          <a:stretch/>
        </p:blipFill>
        <p:spPr bwMode="auto">
          <a:xfrm>
            <a:off x="4427984" y="2564904"/>
            <a:ext cx="2267339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un9-29.userapi.com/c638424/v638424113/47af5/7IZ07juPiI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92" r="12462"/>
          <a:stretch/>
        </p:blipFill>
        <p:spPr bwMode="auto">
          <a:xfrm>
            <a:off x="6588224" y="2564904"/>
            <a:ext cx="2267339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best.bspu.ru/data/redactor/images/9801148ffad9df529ddf40aa823023b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0"/>
            <a:ext cx="1619672" cy="1619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Группа 8"/>
          <p:cNvGrpSpPr/>
          <p:nvPr/>
        </p:nvGrpSpPr>
        <p:grpSpPr>
          <a:xfrm>
            <a:off x="0" y="0"/>
            <a:ext cx="794820" cy="6858000"/>
            <a:chOff x="0" y="0"/>
            <a:chExt cx="794820" cy="6858000"/>
          </a:xfrm>
        </p:grpSpPr>
        <p:pic>
          <p:nvPicPr>
            <p:cNvPr id="10" name="Picture 10" descr="http://igolka.at.ua/_ld/7/52270846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6200000">
              <a:off x="-790722" y="3139602"/>
              <a:ext cx="2376264" cy="794820"/>
            </a:xfrm>
            <a:prstGeom prst="rect">
              <a:avLst/>
            </a:prstGeom>
            <a:noFill/>
          </p:spPr>
        </p:pic>
        <p:pic>
          <p:nvPicPr>
            <p:cNvPr id="11" name="Picture 10" descr="http://igolka.at.ua/_ld/7/52270846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6200000">
              <a:off x="-790722" y="5272458"/>
              <a:ext cx="2376264" cy="794820"/>
            </a:xfrm>
            <a:prstGeom prst="rect">
              <a:avLst/>
            </a:prstGeom>
            <a:noFill/>
          </p:spPr>
        </p:pic>
        <p:pic>
          <p:nvPicPr>
            <p:cNvPr id="12" name="Picture 10" descr="http://igolka.at.ua/_ld/7/52270846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6200000">
              <a:off x="-790722" y="790722"/>
              <a:ext cx="2376264" cy="79482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992060/88c0c0ad-1b9c-4f83-aefe-9a18f9d6e060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:\милли кейем\эмблема фоль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988840"/>
            <a:ext cx="6587460" cy="3296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best.bspu.ru/data/redactor/images/9801148ffad9df529ddf40aa823023b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3840" y="0"/>
            <a:ext cx="1440160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Группа 7"/>
          <p:cNvGrpSpPr/>
          <p:nvPr/>
        </p:nvGrpSpPr>
        <p:grpSpPr>
          <a:xfrm>
            <a:off x="0" y="0"/>
            <a:ext cx="794820" cy="6858000"/>
            <a:chOff x="0" y="0"/>
            <a:chExt cx="794820" cy="6858000"/>
          </a:xfrm>
        </p:grpSpPr>
        <p:pic>
          <p:nvPicPr>
            <p:cNvPr id="9" name="Picture 10" descr="http://igolka.at.ua/_ld/7/5227084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790722" y="3139602"/>
              <a:ext cx="2376264" cy="794820"/>
            </a:xfrm>
            <a:prstGeom prst="rect">
              <a:avLst/>
            </a:prstGeom>
            <a:noFill/>
          </p:spPr>
        </p:pic>
        <p:pic>
          <p:nvPicPr>
            <p:cNvPr id="10" name="Picture 10" descr="http://igolka.at.ua/_ld/7/5227084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790722" y="5272458"/>
              <a:ext cx="2376264" cy="794820"/>
            </a:xfrm>
            <a:prstGeom prst="rect">
              <a:avLst/>
            </a:prstGeom>
            <a:noFill/>
          </p:spPr>
        </p:pic>
        <p:pic>
          <p:nvPicPr>
            <p:cNvPr id="11" name="Picture 10" descr="http://igolka.at.ua/_ld/7/5227084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790722" y="790722"/>
              <a:ext cx="2376264" cy="79482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992060/88c0c0ad-1b9c-4f83-aefe-9a18f9d6e060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H:\IMG-20190413-WA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60648"/>
            <a:ext cx="4680520" cy="3510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4077072"/>
            <a:ext cx="8820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НИЗАМОВА НӘЗИЛӘ ХӘСӘН ҠЫҘЫ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Башҡортостан Республикаһы Ҡыйғы районы 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 районы  Үрге Ҡыйғы ауылы лицейы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e-BY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 мәғариф бюджет учреждениеһыны</a:t>
            </a:r>
            <a:r>
              <a:rPr lang="ba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be-BY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башҡорт теле һәм әҙәбиәте уҡытыусыһы</a:t>
            </a:r>
          </a:p>
        </p:txBody>
      </p:sp>
      <p:pic>
        <p:nvPicPr>
          <p:cNvPr id="6" name="Picture 2" descr="http://best.bspu.ru/data/redactor/images/9801148ffad9df529ddf40aa823023b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60648"/>
            <a:ext cx="1584176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Группа 10"/>
          <p:cNvGrpSpPr/>
          <p:nvPr/>
        </p:nvGrpSpPr>
        <p:grpSpPr>
          <a:xfrm>
            <a:off x="-397410" y="0"/>
            <a:ext cx="794820" cy="6858000"/>
            <a:chOff x="0" y="0"/>
            <a:chExt cx="794820" cy="6858000"/>
          </a:xfrm>
        </p:grpSpPr>
        <p:pic>
          <p:nvPicPr>
            <p:cNvPr id="12" name="Picture 10" descr="http://igolka.at.ua/_ld/7/5227084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790722" y="3139602"/>
              <a:ext cx="2376264" cy="794820"/>
            </a:xfrm>
            <a:prstGeom prst="rect">
              <a:avLst/>
            </a:prstGeom>
            <a:noFill/>
          </p:spPr>
        </p:pic>
        <p:pic>
          <p:nvPicPr>
            <p:cNvPr id="13" name="Picture 10" descr="http://igolka.at.ua/_ld/7/5227084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790722" y="5272458"/>
              <a:ext cx="2376264" cy="794820"/>
            </a:xfrm>
            <a:prstGeom prst="rect">
              <a:avLst/>
            </a:prstGeom>
            <a:noFill/>
          </p:spPr>
        </p:pic>
        <p:pic>
          <p:nvPicPr>
            <p:cNvPr id="14" name="Picture 10" descr="http://igolka.at.ua/_ld/7/5227084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790722" y="790722"/>
              <a:ext cx="2376264" cy="79482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992060/88c0c0ad-1b9c-4f83-aefe-9a18f9d6e060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9938" name="Picture 2" descr="H:\милли кейем\эмблема фоль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16832"/>
            <a:ext cx="7914179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http://best.bspu.ru/data/redactor/images/9801148ffad9df529ddf40aa823023b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88640"/>
            <a:ext cx="1656184" cy="165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Группа 6"/>
          <p:cNvGrpSpPr/>
          <p:nvPr/>
        </p:nvGrpSpPr>
        <p:grpSpPr>
          <a:xfrm>
            <a:off x="0" y="0"/>
            <a:ext cx="794820" cy="6858000"/>
            <a:chOff x="0" y="0"/>
            <a:chExt cx="794820" cy="6858000"/>
          </a:xfrm>
        </p:grpSpPr>
        <p:pic>
          <p:nvPicPr>
            <p:cNvPr id="8" name="Picture 10" descr="http://igolka.at.ua/_ld/7/5227084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790722" y="3139602"/>
              <a:ext cx="2376264" cy="794820"/>
            </a:xfrm>
            <a:prstGeom prst="rect">
              <a:avLst/>
            </a:prstGeom>
            <a:noFill/>
          </p:spPr>
        </p:pic>
        <p:pic>
          <p:nvPicPr>
            <p:cNvPr id="9" name="Picture 10" descr="http://igolka.at.ua/_ld/7/5227084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790722" y="5272458"/>
              <a:ext cx="2376264" cy="794820"/>
            </a:xfrm>
            <a:prstGeom prst="rect">
              <a:avLst/>
            </a:prstGeom>
            <a:noFill/>
          </p:spPr>
        </p:pic>
        <p:pic>
          <p:nvPicPr>
            <p:cNvPr id="10" name="Picture 10" descr="http://igolka.at.ua/_ld/7/5227084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790722" y="790722"/>
              <a:ext cx="2376264" cy="79482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avatars.mds.yandex.net/get-pdb/992060/88c0c0ad-1b9c-4f83-aefe-9a18f9d6e060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4" y="764704"/>
            <a:ext cx="5112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Шитова Светлана Николаевна - этнограф, </a:t>
            </a:r>
          </a:p>
          <a:p>
            <a:pPr algn="ctr"/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фәндәре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кандидаты ,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Башҡортостан  Республикаһының  атҡаҙанған мәҙәниәт хеҙмәткәре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2" r="24988" b="7327"/>
          <a:stretch/>
        </p:blipFill>
        <p:spPr bwMode="auto">
          <a:xfrm>
            <a:off x="2051720" y="3501008"/>
            <a:ext cx="2304256" cy="293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0" y="0"/>
            <a:ext cx="794820" cy="6858000"/>
            <a:chOff x="0" y="0"/>
            <a:chExt cx="794820" cy="6858000"/>
          </a:xfrm>
        </p:grpSpPr>
        <p:pic>
          <p:nvPicPr>
            <p:cNvPr id="10" name="Picture 10" descr="http://igolka.at.ua/_ld/7/5227084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200000">
              <a:off x="-790722" y="3139602"/>
              <a:ext cx="2376264" cy="794820"/>
            </a:xfrm>
            <a:prstGeom prst="rect">
              <a:avLst/>
            </a:prstGeom>
            <a:noFill/>
          </p:spPr>
        </p:pic>
        <p:pic>
          <p:nvPicPr>
            <p:cNvPr id="11" name="Picture 10" descr="http://igolka.at.ua/_ld/7/5227084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200000">
              <a:off x="-790722" y="5272458"/>
              <a:ext cx="2376264" cy="794820"/>
            </a:xfrm>
            <a:prstGeom prst="rect">
              <a:avLst/>
            </a:prstGeom>
            <a:noFill/>
          </p:spPr>
        </p:pic>
        <p:pic>
          <p:nvPicPr>
            <p:cNvPr id="12" name="Picture 10" descr="http://igolka.at.ua/_ld/7/5227084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200000">
              <a:off x="-790722" y="790722"/>
              <a:ext cx="2376264" cy="794820"/>
            </a:xfrm>
            <a:prstGeom prst="rect">
              <a:avLst/>
            </a:prstGeom>
            <a:noFill/>
          </p:spPr>
        </p:pic>
      </p:grpSp>
      <p:pic>
        <p:nvPicPr>
          <p:cNvPr id="13" name="Picture 2" descr="https://sun9-27.userapi.com/c627628/v627628436/4b81f/Z3h6J_ty9_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501008"/>
            <a:ext cx="2009023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992060/88c0c0ad-1b9c-4f83-aefe-9a18f9d6e060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s://mozaika.ufa-lib.ru/assets/images/ufalit/sg/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980728"/>
            <a:ext cx="2030626" cy="2538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412376" y="3789040"/>
            <a:ext cx="3731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Янбаева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Гөлфиә Гәрәй ҡыҙы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132856"/>
            <a:ext cx="41764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a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Башҡорт  журналисы  һәм  йәмәғәт   эшмәкәре.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Баш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ҡалабы</a:t>
            </a:r>
            <a:r>
              <a:rPr lang="ba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ҙҙа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башҡорт телендә баҫтырылған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«Киске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Өфө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 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ижтимағи-сәйәси-мәҙәни гәзитенә нигеҙ һалыусы  һәм баҫманың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баш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мөхәррире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kiskeufa.ru/forum/images-invision/wr-logo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5373216"/>
            <a:ext cx="3483895" cy="612553"/>
          </a:xfrm>
          <a:prstGeom prst="rect">
            <a:avLst/>
          </a:prstGeom>
          <a:noFill/>
        </p:spPr>
      </p:pic>
      <p:pic>
        <p:nvPicPr>
          <p:cNvPr id="7" name="Picture 2" descr="http://best.bspu.ru/data/redactor/images/9801148ffad9df529ddf40aa823023b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0"/>
            <a:ext cx="2160240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Группа 9"/>
          <p:cNvGrpSpPr/>
          <p:nvPr/>
        </p:nvGrpSpPr>
        <p:grpSpPr>
          <a:xfrm>
            <a:off x="0" y="0"/>
            <a:ext cx="794820" cy="6858000"/>
            <a:chOff x="0" y="0"/>
            <a:chExt cx="794820" cy="6858000"/>
          </a:xfrm>
        </p:grpSpPr>
        <p:pic>
          <p:nvPicPr>
            <p:cNvPr id="11" name="Picture 10" descr="http://igolka.at.ua/_ld/7/52270846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6200000">
              <a:off x="-790722" y="3139602"/>
              <a:ext cx="2376264" cy="794820"/>
            </a:xfrm>
            <a:prstGeom prst="rect">
              <a:avLst/>
            </a:prstGeom>
            <a:noFill/>
          </p:spPr>
        </p:pic>
        <p:pic>
          <p:nvPicPr>
            <p:cNvPr id="12" name="Picture 10" descr="http://igolka.at.ua/_ld/7/52270846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6200000">
              <a:off x="-790722" y="5272458"/>
              <a:ext cx="2376264" cy="794820"/>
            </a:xfrm>
            <a:prstGeom prst="rect">
              <a:avLst/>
            </a:prstGeom>
            <a:noFill/>
          </p:spPr>
        </p:pic>
        <p:pic>
          <p:nvPicPr>
            <p:cNvPr id="13" name="Picture 10" descr="http://igolka.at.ua/_ld/7/52270846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6200000">
              <a:off x="-790722" y="790722"/>
              <a:ext cx="2376264" cy="79482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992060/88c0c0ad-1b9c-4f83-aefe-9a18f9d6e060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260648"/>
            <a:ext cx="6552728" cy="1077218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ba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Уҡыусылар һәм ағинәйҙәр менән милли кейемдәрҙе,  уйындарҙы өйрәнәбеҙ </a:t>
            </a:r>
            <a:endParaRPr lang="ba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89" name="Picture 1" descr="C:\Users\U\Desktop\яйляу 2018-2019\фото лицей лагерь. Яйляу, 2016\WP_20160623_11_40_23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7"/>
            <a:ext cx="3717514" cy="208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0" name="Picture 2" descr="C:\Users\U\Desktop\яйляу 2018-2019\фото лицей лагерь. Яйляу, 2016\WP_20160623_11_37_50_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5" y="1772816"/>
            <a:ext cx="397389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1" name="Picture 3" descr="C:\Users\U\Desktop\яйляу 2018-2019\фото лицей лагерь. Яйляу, 2016\WP_20160623_11_40_33_P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221088"/>
            <a:ext cx="3816424" cy="2143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 descr="C:\Users\U\Desktop\20200221_1048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8780" y="4005064"/>
            <a:ext cx="3802309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best.bspu.ru/data/redactor/images/9801148ffad9df529ddf40aa823023b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188640"/>
            <a:ext cx="1224136" cy="1224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0" y="0"/>
            <a:ext cx="794820" cy="6858000"/>
            <a:chOff x="0" y="0"/>
            <a:chExt cx="794820" cy="6858000"/>
          </a:xfrm>
        </p:grpSpPr>
        <p:pic>
          <p:nvPicPr>
            <p:cNvPr id="13" name="Picture 10" descr="http://igolka.at.ua/_ld/7/52270846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6200000">
              <a:off x="-790722" y="3139602"/>
              <a:ext cx="2376264" cy="794820"/>
            </a:xfrm>
            <a:prstGeom prst="rect">
              <a:avLst/>
            </a:prstGeom>
            <a:noFill/>
          </p:spPr>
        </p:pic>
        <p:pic>
          <p:nvPicPr>
            <p:cNvPr id="14" name="Picture 10" descr="http://igolka.at.ua/_ld/7/52270846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6200000">
              <a:off x="-790722" y="5272458"/>
              <a:ext cx="2376264" cy="794820"/>
            </a:xfrm>
            <a:prstGeom prst="rect">
              <a:avLst/>
            </a:prstGeom>
            <a:noFill/>
          </p:spPr>
        </p:pic>
        <p:pic>
          <p:nvPicPr>
            <p:cNvPr id="15" name="Picture 10" descr="http://igolka.at.ua/_ld/7/52270846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6200000">
              <a:off x="-790722" y="790722"/>
              <a:ext cx="2376264" cy="79482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992060/88c0c0ad-1b9c-4f83-aefe-9a18f9d6e060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img0.liveinternet.ru/images/attach/d/0/137/368/137368096_Page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21" r="41440" b="38547"/>
          <a:stretch/>
        </p:blipFill>
        <p:spPr bwMode="auto">
          <a:xfrm>
            <a:off x="1259632" y="1478471"/>
            <a:ext cx="3456384" cy="4614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67240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best.bspu.ru/data/redactor/images/9801148ffad9df529ddf40aa823023b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0"/>
            <a:ext cx="1440160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Группа 7"/>
          <p:cNvGrpSpPr/>
          <p:nvPr/>
        </p:nvGrpSpPr>
        <p:grpSpPr>
          <a:xfrm>
            <a:off x="0" y="0"/>
            <a:ext cx="794820" cy="6858000"/>
            <a:chOff x="0" y="0"/>
            <a:chExt cx="794820" cy="6858000"/>
          </a:xfrm>
        </p:grpSpPr>
        <p:pic>
          <p:nvPicPr>
            <p:cNvPr id="9" name="Picture 10" descr="http://igolka.at.ua/_ld/7/52270846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6200000">
              <a:off x="-790722" y="3139602"/>
              <a:ext cx="2376264" cy="794820"/>
            </a:xfrm>
            <a:prstGeom prst="rect">
              <a:avLst/>
            </a:prstGeom>
            <a:noFill/>
          </p:spPr>
        </p:pic>
        <p:pic>
          <p:nvPicPr>
            <p:cNvPr id="10" name="Picture 10" descr="http://igolka.at.ua/_ld/7/52270846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6200000">
              <a:off x="-790722" y="5272458"/>
              <a:ext cx="2376264" cy="794820"/>
            </a:xfrm>
            <a:prstGeom prst="rect">
              <a:avLst/>
            </a:prstGeom>
            <a:noFill/>
          </p:spPr>
        </p:pic>
        <p:pic>
          <p:nvPicPr>
            <p:cNvPr id="11" name="Picture 10" descr="http://igolka.at.ua/_ld/7/52270846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6200000">
              <a:off x="-790722" y="790722"/>
              <a:ext cx="2376264" cy="79482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992060/88c0c0ad-1b9c-4f83-aefe-9a18f9d6e060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9144000" cy="6858000"/>
          </a:xfrm>
          <a:prstGeom prst="rect">
            <a:avLst/>
          </a:prstGeom>
          <a:noFill/>
        </p:spPr>
      </p:pic>
      <p:grpSp>
        <p:nvGrpSpPr>
          <p:cNvPr id="3" name="Группа 2"/>
          <p:cNvGrpSpPr/>
          <p:nvPr/>
        </p:nvGrpSpPr>
        <p:grpSpPr>
          <a:xfrm>
            <a:off x="0" y="0"/>
            <a:ext cx="794820" cy="6858000"/>
            <a:chOff x="0" y="0"/>
            <a:chExt cx="794820" cy="6858000"/>
          </a:xfrm>
        </p:grpSpPr>
        <p:pic>
          <p:nvPicPr>
            <p:cNvPr id="4" name="Picture 10" descr="http://igolka.at.ua/_ld/7/5227084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-790722" y="3139602"/>
              <a:ext cx="2376264" cy="794820"/>
            </a:xfrm>
            <a:prstGeom prst="rect">
              <a:avLst/>
            </a:prstGeom>
            <a:noFill/>
          </p:spPr>
        </p:pic>
        <p:pic>
          <p:nvPicPr>
            <p:cNvPr id="5" name="Picture 10" descr="http://igolka.at.ua/_ld/7/5227084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-790722" y="5272458"/>
              <a:ext cx="2376264" cy="794820"/>
            </a:xfrm>
            <a:prstGeom prst="rect">
              <a:avLst/>
            </a:prstGeom>
            <a:noFill/>
          </p:spPr>
        </p:pic>
        <p:pic>
          <p:nvPicPr>
            <p:cNvPr id="6" name="Picture 10" descr="http://igolka.at.ua/_ld/7/5227084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-790722" y="790722"/>
              <a:ext cx="2376264" cy="794820"/>
            </a:xfrm>
            <a:prstGeom prst="rect">
              <a:avLst/>
            </a:prstGeom>
            <a:noFill/>
          </p:spPr>
        </p:pic>
      </p:grpSp>
      <p:pic>
        <p:nvPicPr>
          <p:cNvPr id="7" name="Picture 2" descr="Небо, радуга, облака картинки на рабочий стол скачать 1920x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16632"/>
            <a:ext cx="3571596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https://sun9-29.userapi.com/c638424/v638424113/47af5/7IZ07juPiIY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92" r="12462"/>
          <a:stretch/>
        </p:blipFill>
        <p:spPr bwMode="auto">
          <a:xfrm>
            <a:off x="2915816" y="548680"/>
            <a:ext cx="1296144" cy="122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.artfile.ru/2272x1423_525644_%5bwww.ArtFile.ru%5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3" y="0"/>
            <a:ext cx="4379979" cy="3284984"/>
          </a:xfrm>
          <a:prstGeom prst="flowChartDecision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77" r="23077" b="9616"/>
          <a:stretch>
            <a:fillRect/>
          </a:stretch>
        </p:blipFill>
        <p:spPr bwMode="auto">
          <a:xfrm>
            <a:off x="6588224" y="548680"/>
            <a:ext cx="792088" cy="177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https://c.pxhere.com/photos/40/ef/sky_rocks_river_water_ripples_trees_landscape_nature-1138581.jpg!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3429000"/>
            <a:ext cx="2842420" cy="1800200"/>
          </a:xfrm>
          <a:prstGeom prst="downArrowCallout">
            <a:avLst/>
          </a:prstGeom>
          <a:noFill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9" cstate="print"/>
          <a:srcRect l="2956" r="8378" b="17245"/>
          <a:stretch>
            <a:fillRect/>
          </a:stretch>
        </p:blipFill>
        <p:spPr bwMode="auto">
          <a:xfrm>
            <a:off x="5292080" y="5229200"/>
            <a:ext cx="1008112" cy="70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10" cstate="print"/>
          <a:srcRect l="12500" t="10006" r="7505" b="7036"/>
          <a:stretch>
            <a:fillRect/>
          </a:stretch>
        </p:blipFill>
        <p:spPr bwMode="auto">
          <a:xfrm rot="5400000">
            <a:off x="3131840" y="5157192"/>
            <a:ext cx="1296144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979712" y="2636913"/>
            <a:ext cx="745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a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һауа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0312" y="3573016"/>
            <a:ext cx="1130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 өҫтө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20272" y="6093296"/>
            <a:ext cx="2030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2000" dirty="0" smtClean="0">
                <a:solidFill>
                  <a:srgbClr val="002060"/>
                </a:solidFill>
              </a:rPr>
              <a:t>ер аҫты донъяһы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7" name="Стрелка вверх 16"/>
          <p:cNvSpPr/>
          <p:nvPr/>
        </p:nvSpPr>
        <p:spPr>
          <a:xfrm>
            <a:off x="1619672" y="2492896"/>
            <a:ext cx="4126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>
            <a:off x="6876256" y="3573016"/>
            <a:ext cx="4126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992060/88c0c0ad-1b9c-4f83-aefe-9a18f9d6e060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430" r="78125" b="45454"/>
          <a:stretch>
            <a:fillRect/>
          </a:stretch>
        </p:blipFill>
        <p:spPr bwMode="auto">
          <a:xfrm>
            <a:off x="1907704" y="260648"/>
            <a:ext cx="2826314" cy="258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s://wallpaperscave.ru/images/original/18/07-16/artistic-heart-67595.jpg"/>
          <p:cNvPicPr>
            <a:picLocks noChangeAspect="1" noChangeArrowheads="1"/>
          </p:cNvPicPr>
          <p:nvPr/>
        </p:nvPicPr>
        <p:blipFill>
          <a:blip r:embed="rId4" cstate="print"/>
          <a:srcRect l="74237" b="64868"/>
          <a:stretch>
            <a:fillRect/>
          </a:stretch>
        </p:blipFill>
        <p:spPr bwMode="auto">
          <a:xfrm>
            <a:off x="5508104" y="3861048"/>
            <a:ext cx="3024336" cy="257762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5736" y="3068960"/>
            <a:ext cx="50513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a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Йөрәк -  ҡунаҡсыллыҡ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8"/>
          <p:cNvGrpSpPr/>
          <p:nvPr/>
        </p:nvGrpSpPr>
        <p:grpSpPr>
          <a:xfrm>
            <a:off x="0" y="0"/>
            <a:ext cx="794820" cy="6858000"/>
            <a:chOff x="0" y="0"/>
            <a:chExt cx="794820" cy="6858000"/>
          </a:xfrm>
        </p:grpSpPr>
        <p:pic>
          <p:nvPicPr>
            <p:cNvPr id="10" name="Picture 10" descr="http://igolka.at.ua/_ld/7/5227084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790722" y="3139602"/>
              <a:ext cx="2376264" cy="794820"/>
            </a:xfrm>
            <a:prstGeom prst="rect">
              <a:avLst/>
            </a:prstGeom>
            <a:noFill/>
          </p:spPr>
        </p:pic>
        <p:pic>
          <p:nvPicPr>
            <p:cNvPr id="11" name="Picture 10" descr="http://igolka.at.ua/_ld/7/5227084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790722" y="5272458"/>
              <a:ext cx="2376264" cy="794820"/>
            </a:xfrm>
            <a:prstGeom prst="rect">
              <a:avLst/>
            </a:prstGeom>
            <a:noFill/>
          </p:spPr>
        </p:pic>
        <p:pic>
          <p:nvPicPr>
            <p:cNvPr id="12" name="Picture 10" descr="http://igolka.at.ua/_ld/7/5227084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200000">
              <a:off x="-790722" y="790722"/>
              <a:ext cx="2376264" cy="79482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4376</TotalTime>
  <Words>80</Words>
  <Application>Microsoft Office PowerPoint</Application>
  <PresentationFormat>Экран (4:3)</PresentationFormat>
  <Paragraphs>18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</dc:creator>
  <cp:lastModifiedBy>U</cp:lastModifiedBy>
  <cp:revision>23</cp:revision>
  <dcterms:created xsi:type="dcterms:W3CDTF">2020-02-26T04:29:05Z</dcterms:created>
  <dcterms:modified xsi:type="dcterms:W3CDTF">2020-03-06T07:09:09Z</dcterms:modified>
</cp:coreProperties>
</file>