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7" r:id="rId9"/>
    <p:sldId id="268" r:id="rId10"/>
    <p:sldId id="269" r:id="rId11"/>
    <p:sldId id="273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51AEB-C3F7-41BB-BF8B-01170A19A50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2402E-45A4-4CCA-B53E-742887BB9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2402E-45A4-4CCA-B53E-742887BB931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071546"/>
            <a:ext cx="7672414" cy="1208746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Australia</a:t>
            </a:r>
            <a:endParaRPr lang="ru-RU" sz="8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rekom\Desktop\800px-Sydney_Opera_House_-_Dec_20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2285992"/>
            <a:ext cx="5926072" cy="32755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5715016"/>
            <a:ext cx="5072063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Teacher: Lebedeva S.P.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85984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13313" name="Picture 1" descr="C:\Users\rekom\Desktop\9b0e53da4140fd3893d06408904b63a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500174"/>
            <a:ext cx="3371845" cy="252888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643438" y="1571612"/>
            <a:ext cx="3657600" cy="4572000"/>
          </a:xfrm>
        </p:spPr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3600" b="1" dirty="0" smtClean="0">
                <a:solidFill>
                  <a:srgbClr val="C00000"/>
                </a:solidFill>
              </a:rPr>
              <a:t>About 400 species of birds in Australia are found nowhere else in the world.</a:t>
            </a:r>
            <a:endParaRPr lang="ru-RU" sz="3600" dirty="0" smtClean="0">
              <a:solidFill>
                <a:srgbClr val="C00000"/>
              </a:solidFill>
            </a:endParaRPr>
          </a:p>
          <a:p>
            <a:endParaRPr lang="en-US" sz="1800" b="1" dirty="0" smtClean="0"/>
          </a:p>
          <a:p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26626" name="Picture 2" descr="http://www.sights-and-culture.com/australia/australian-birds-crimson-rosella-034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28662" y="4071942"/>
            <a:ext cx="3643338" cy="259387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43174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9217" name="Picture 1" descr="C:\Users\rekom\Desktop\defaul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071546"/>
            <a:ext cx="4038600" cy="2690717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643438" y="1643050"/>
            <a:ext cx="3657600" cy="4572000"/>
          </a:xfrm>
        </p:spPr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3200" b="1" dirty="0" smtClean="0">
                <a:solidFill>
                  <a:srgbClr val="C00000"/>
                </a:solidFill>
              </a:rPr>
              <a:t>The kookaburra is another interesting Australia bird. It cannot sing, but laughs like a human.</a:t>
            </a:r>
            <a:endParaRPr lang="ru-RU" sz="3200" dirty="0" smtClean="0">
              <a:solidFill>
                <a:srgbClr val="C00000"/>
              </a:solidFill>
            </a:endParaRPr>
          </a:p>
          <a:p>
            <a:endParaRPr lang="en-US" sz="1800" b="1" dirty="0" smtClean="0"/>
          </a:p>
        </p:txBody>
      </p:sp>
      <p:pic>
        <p:nvPicPr>
          <p:cNvPr id="23554" name="Picture 2" descr="http://venividi.ru/files/img/7941/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57224" y="3786190"/>
            <a:ext cx="3833806" cy="287535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57422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11265" name="Picture 1" descr="C:\Users\rekom\Desktop\ImageCach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285860"/>
            <a:ext cx="3713420" cy="3263168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714876" y="1714488"/>
            <a:ext cx="3657600" cy="4572000"/>
          </a:xfrm>
        </p:spPr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3200" b="1" dirty="0" smtClean="0">
                <a:solidFill>
                  <a:srgbClr val="C00000"/>
                </a:solidFill>
              </a:rPr>
              <a:t>The emu is the most interesting bird in Australia. It is big and cannot fly.</a:t>
            </a:r>
            <a:endParaRPr lang="ru-RU" sz="3200" dirty="0" smtClean="0">
              <a:solidFill>
                <a:srgbClr val="C00000"/>
              </a:solidFill>
            </a:endParaRPr>
          </a:p>
          <a:p>
            <a:endParaRPr lang="en-US" sz="1800" b="1" dirty="0" smtClean="0"/>
          </a:p>
          <a:p>
            <a:endParaRPr lang="ru-RU" sz="1800" dirty="0" smtClean="0">
              <a:solidFill>
                <a:srgbClr val="002060"/>
              </a:solidFill>
            </a:endParaRPr>
          </a:p>
          <a:p>
            <a:endParaRPr lang="ru-RU" sz="1800" dirty="0"/>
          </a:p>
        </p:txBody>
      </p:sp>
      <p:pic>
        <p:nvPicPr>
          <p:cNvPr id="25602" name="Picture 2" descr="http://img.tradeindia.com/fp/2/492/29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28860" y="4143380"/>
            <a:ext cx="2357454" cy="247848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00298" y="142852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10241" name="Picture 1" descr="C:\Users\rekom\Desktop\Coat-of-arms-48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928802"/>
            <a:ext cx="5076487" cy="378621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5072066" y="2000240"/>
            <a:ext cx="3657600" cy="4572000"/>
          </a:xfrm>
        </p:spPr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3600" b="1" dirty="0" smtClean="0">
                <a:solidFill>
                  <a:srgbClr val="C00000"/>
                </a:solidFill>
              </a:rPr>
              <a:t>The kangaroo and emu can be seen on Australia’s coat of arms.</a:t>
            </a:r>
            <a:endParaRPr lang="ru-RU" sz="3600" dirty="0" smtClean="0">
              <a:solidFill>
                <a:srgbClr val="C00000"/>
              </a:solidFill>
            </a:endParaRPr>
          </a:p>
          <a:p>
            <a:endParaRPr lang="en-US" sz="1800" b="1" dirty="0" smtClean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43174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25601" name="Picture 1" descr="C:\Users\rekom\Desktop\md_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928802"/>
            <a:ext cx="4038600" cy="3363397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30842" cy="4572000"/>
          </a:xfrm>
        </p:spPr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Australia is the only nation that occupies a whole continent. It’s an island of 7.7 million square kilometers. It is the six largest countries in the world after Russia, Canada, China, the United States of America and Brazil.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en-US" sz="1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00298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24577" name="Picture 1" descr="C:\Users\rekom\Desktop\trip-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2060848"/>
            <a:ext cx="4038600" cy="2783942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00562" y="1571612"/>
            <a:ext cx="4159404" cy="4572000"/>
          </a:xfrm>
        </p:spPr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It is located to the south of Asia, between the Pacific and Indian oceans. Australia is the flattest continent after Antarctica. It is also the world’s driest continent.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en-US" sz="1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714612" y="142852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214282" y="3929066"/>
            <a:ext cx="8929718" cy="2571736"/>
          </a:xfrm>
        </p:spPr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The climate of Australia is varied, from tropical in the north to temperate in the south-east. Australia is situated in the southern hemisphere. That is why it has summer when we have winter.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en-US" sz="1800" b="1" dirty="0" smtClean="0"/>
          </a:p>
          <a:p>
            <a:endParaRPr lang="ru-RU" dirty="0"/>
          </a:p>
        </p:txBody>
      </p:sp>
      <p:pic>
        <p:nvPicPr>
          <p:cNvPr id="32770" name="Picture 2" descr="http://magnet-online.ru/img/gallery/test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71736" y="1285860"/>
            <a:ext cx="4185262" cy="281342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71736" y="357166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786314" y="1643050"/>
            <a:ext cx="3657600" cy="4572000"/>
          </a:xfrm>
        </p:spPr>
        <p:txBody>
          <a:bodyPr>
            <a:normAutofit lnSpcReduction="10000"/>
          </a:bodyPr>
          <a:lstStyle/>
          <a:p>
            <a:endParaRPr lang="en-US" sz="1800" b="1" dirty="0" smtClean="0"/>
          </a:p>
          <a:p>
            <a:r>
              <a:rPr lang="en-US" sz="3600" b="1" dirty="0" smtClean="0">
                <a:solidFill>
                  <a:srgbClr val="C00000"/>
                </a:solidFill>
              </a:rPr>
              <a:t>Canberra is the capital of Australia. It is not a biggest city. Sidney and Melbourne are much bigger.</a:t>
            </a:r>
            <a:endParaRPr lang="ru-RU" sz="3600" dirty="0" smtClean="0">
              <a:solidFill>
                <a:srgbClr val="C00000"/>
              </a:solidFill>
            </a:endParaRPr>
          </a:p>
          <a:p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31746" name="Picture 2" descr="http://im.haberturk.com/galeri/2011/06/24/ver1308907842/407731/58d3617f59e30b7cf390a0defdc486d3_k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143116"/>
            <a:ext cx="4572000" cy="34099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00298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643438" y="1571612"/>
            <a:ext cx="3657600" cy="4572000"/>
          </a:xfrm>
        </p:spPr>
        <p:txBody>
          <a:bodyPr>
            <a:normAutofit fontScale="92500"/>
          </a:bodyPr>
          <a:lstStyle/>
          <a:p>
            <a:endParaRPr lang="en-US" sz="1800" b="1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Australia’s official language is English. Australian English does not differ significantly from other forms of English, although some expressions are unique to Australia.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en-US" sz="1800" b="1" dirty="0" smtClean="0"/>
          </a:p>
          <a:p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30722" name="Picture 2" descr="http://www.xatv.ru/media/k2/items/src/3102e507c3049db2daf135e36367dea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2214554"/>
            <a:ext cx="4320089" cy="324323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17409" name="Picture 1" descr="C:\Users\rekom\Desktop\tsvetochnye-ehmblemy-avstralii_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484784"/>
            <a:ext cx="3394720" cy="2267673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In 1984 Australia officially adopted green and gold as its national colors.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en-US" sz="1800" b="1" dirty="0" smtClean="0"/>
          </a:p>
          <a:p>
            <a:endParaRPr lang="ru-RU" dirty="0"/>
          </a:p>
        </p:txBody>
      </p:sp>
      <p:pic>
        <p:nvPicPr>
          <p:cNvPr id="2050" name="Picture 2" descr="C:\Users\rekom\Desktop\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45330" y="332656"/>
            <a:ext cx="1339349" cy="1296144"/>
          </a:xfrm>
          <a:prstGeom prst="rect">
            <a:avLst/>
          </a:prstGeom>
          <a:noFill/>
        </p:spPr>
      </p:pic>
      <p:pic>
        <p:nvPicPr>
          <p:cNvPr id="17410" name="Picture 2" descr="C:\Users\rekom\Desktop\8128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0298" y="3929066"/>
            <a:ext cx="3528392" cy="234858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14546" y="357166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714876" y="1643050"/>
            <a:ext cx="3657600" cy="4572000"/>
          </a:xfrm>
        </p:spPr>
        <p:txBody>
          <a:bodyPr>
            <a:normAutofit lnSpcReduction="10000"/>
          </a:bodyPr>
          <a:lstStyle/>
          <a:p>
            <a:endParaRPr lang="en-US" sz="1800" b="1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There are 50 species of kangaroo. Some stand as tall as a man and some are as small as a cat. They can often be seen in many of the forests and parks.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en-US" sz="1800" b="1" dirty="0" smtClean="0"/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8674" name="Picture 2" descr="http://top55.info/fileadmin/images/top55_news/bk_info_orig_31085_143522391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1500174"/>
            <a:ext cx="3304431" cy="2452869"/>
          </a:xfrm>
          <a:prstGeom prst="rect">
            <a:avLst/>
          </a:prstGeom>
          <a:noFill/>
        </p:spPr>
      </p:pic>
      <p:pic>
        <p:nvPicPr>
          <p:cNvPr id="28676" name="Picture 4" descr="http://www.pageresource.com/wallpapers/wallpaper/kangaroos-the-australian-outback-free_33250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00100" y="4000504"/>
            <a:ext cx="3429024" cy="257176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143240" y="214290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Australia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14337" name="Picture 1" descr="C:\Users\rekom\Desktop\Hanging-Out-Koal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357298"/>
            <a:ext cx="3429024" cy="251819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00562" y="1643050"/>
            <a:ext cx="3657600" cy="4572000"/>
          </a:xfrm>
        </p:spPr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3600" b="1" dirty="0" smtClean="0">
                <a:solidFill>
                  <a:srgbClr val="C00000"/>
                </a:solidFill>
              </a:rPr>
              <a:t>The koala is the best loved of all Australian animals. The koala lives on leaves alone.</a:t>
            </a:r>
            <a:endParaRPr lang="ru-RU" sz="3600" dirty="0" smtClean="0">
              <a:solidFill>
                <a:srgbClr val="C00000"/>
              </a:solidFill>
            </a:endParaRPr>
          </a:p>
          <a:p>
            <a:endParaRPr lang="en-US" sz="1800" b="1" dirty="0" smtClean="0"/>
          </a:p>
        </p:txBody>
      </p:sp>
      <p:pic>
        <p:nvPicPr>
          <p:cNvPr id="27650" name="Picture 2" descr="http://hq-pix.ru/ob/1/koala_na_dereve_1600x120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4000504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234</TotalTime>
  <Words>309</Words>
  <Application>Microsoft Office PowerPoint</Application>
  <PresentationFormat>Экран (4:3)</PresentationFormat>
  <Paragraphs>40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Australia</vt:lpstr>
      <vt:lpstr>Australia</vt:lpstr>
      <vt:lpstr>Australia</vt:lpstr>
      <vt:lpstr>Australia</vt:lpstr>
      <vt:lpstr>Australia</vt:lpstr>
      <vt:lpstr>Australia</vt:lpstr>
      <vt:lpstr>Australia</vt:lpstr>
      <vt:lpstr>Australia</vt:lpstr>
      <vt:lpstr>Australia</vt:lpstr>
      <vt:lpstr>Australia</vt:lpstr>
      <vt:lpstr>Australia</vt:lpstr>
      <vt:lpstr>Australia</vt:lpstr>
      <vt:lpstr>Australia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rekom</dc:creator>
  <cp:lastModifiedBy>Admin</cp:lastModifiedBy>
  <cp:revision>32</cp:revision>
  <dcterms:created xsi:type="dcterms:W3CDTF">2014-06-11T16:59:27Z</dcterms:created>
  <dcterms:modified xsi:type="dcterms:W3CDTF">2016-02-04T20:25:35Z</dcterms:modified>
</cp:coreProperties>
</file>