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9" r:id="rId5"/>
    <p:sldId id="280" r:id="rId6"/>
    <p:sldId id="259" r:id="rId7"/>
    <p:sldId id="260" r:id="rId8"/>
    <p:sldId id="281" r:id="rId9"/>
    <p:sldId id="282" r:id="rId10"/>
    <p:sldId id="265" r:id="rId11"/>
    <p:sldId id="266" r:id="rId12"/>
    <p:sldId id="295" r:id="rId13"/>
    <p:sldId id="272" r:id="rId14"/>
    <p:sldId id="269" r:id="rId15"/>
    <p:sldId id="283" r:id="rId16"/>
    <p:sldId id="271" r:id="rId17"/>
    <p:sldId id="284" r:id="rId18"/>
    <p:sldId id="263" r:id="rId19"/>
    <p:sldId id="264" r:id="rId20"/>
    <p:sldId id="267" r:id="rId21"/>
    <p:sldId id="268" r:id="rId22"/>
    <p:sldId id="275" r:id="rId23"/>
    <p:sldId id="276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77" r:id="rId35"/>
    <p:sldId id="2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33.jpe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12" Type="http://schemas.openxmlformats.org/officeDocument/2006/relationships/image" Target="../media/image3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31.gif"/><Relationship Id="rId5" Type="http://schemas.openxmlformats.org/officeDocument/2006/relationships/image" Target="../media/image3.wmf"/><Relationship Id="rId10" Type="http://schemas.openxmlformats.org/officeDocument/2006/relationships/image" Target="../media/image30.gif"/><Relationship Id="rId4" Type="http://schemas.openxmlformats.org/officeDocument/2006/relationships/image" Target="../media/image28.gif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64704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1412776"/>
            <a:ext cx="6408712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4725144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701" y="4694923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836712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1916832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          ВИКТОРИНА 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            ПО ПДД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 ДЛЯ ДОШКОЛЬНИКОВ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4149080"/>
            <a:ext cx="2866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Терехова Н. С.</a:t>
            </a:r>
          </a:p>
          <a:p>
            <a:r>
              <a:rPr lang="ru-RU" dirty="0" smtClean="0"/>
              <a:t>воспитатель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7680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9872" y="2492896"/>
            <a:ext cx="5040560" cy="3384376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что нажимает водитель, чтобы остановить  автомобиль?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 педаль тормоза</a:t>
            </a:r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Воспитатель\Documents\My Bluetooth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708920"/>
            <a:ext cx="4876800" cy="324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707904" y="2780928"/>
            <a:ext cx="4608512" cy="3672408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 какого возраста разрешено передвигаться на велосипеде по дорогам?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1547664" y="1124744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 14 лет!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16" descr="cda16701140fcae6766d3fd57c0a32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780928"/>
            <a:ext cx="2638797" cy="21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93559 -0.325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9872" y="2636912"/>
            <a:ext cx="5047913" cy="3528392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 какого возраста детям разрешается ездить на переднем сиденье автомобиля?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  12 лет!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оспитатель\Documents\My Bluetooth\Perevozka_detey_na_perednem_sidenii_pravila_dlya_detey_do_goda__do_7_let__do_12_let__shtraf_za_perevozku_1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708920"/>
            <a:ext cx="5464761" cy="3588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 транспорт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Как называется часть дороги, предназначенная для движения транспорта?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На чём Емеля ехал к царю во дворец?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2852936"/>
            <a:ext cx="3744416" cy="2520280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На чём летали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err="1" smtClean="0">
                <a:solidFill>
                  <a:srgbClr val="002060"/>
                </a:solidFill>
              </a:rPr>
              <a:t>Алладин</a:t>
            </a:r>
            <a:r>
              <a:rPr lang="ru-RU" sz="3200" dirty="0" smtClean="0">
                <a:solidFill>
                  <a:srgbClr val="002060"/>
                </a:solidFill>
              </a:rPr>
              <a:t> и Жасмин?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Ковёре-самолёте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2" descr="F:\Таня 2013\ФОТО новый диск\Клипарты\Сказки+буквы\Сказочный транспорт\fly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27687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13.Вопрос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828836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Знак водителей стращает,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Въезд машинам запрещает!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Не пытайтесь сгоряча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Ехать мимо кирпича!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знаки пдд\791bcce2afd9b636c8ff452043d3e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196752"/>
            <a:ext cx="2808312" cy="2857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71800" y="436510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ВЪЕЗД ЗАПРЕЩЕН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14.Вопрос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828836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Знак любителей обгона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Объявляет вне закона.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В этом месте, сразу ясно,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Обгонять других опасно!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знаки пдд\05be9f9220feefc52cd41f4aa7e54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340768"/>
            <a:ext cx="2463924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40050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ОБГОН ЗАПРЕЩЁН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15.Вопрос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828836"/>
            <a:ext cx="4464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 дождь и в ясную погоду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Здесь не ходят пешеходы.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Говорит им знак одно: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"Вам ходить запрещено!"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оспитатель\Documents\My Bluetooth\Без названия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628800"/>
            <a:ext cx="2376264" cy="2448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83768" y="414908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ДВИЖЕНИЕ ПЕШЕХОДОВ ЗАПРЕЩЕНО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16.Вопрос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828836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Если видишь этот знак,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Знай, что он не просто так.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Чтобы не было проблем,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Уступи дорогу всем!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знаки пдд\40c8e0efdc9e44c47b5ec954cee9b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124744"/>
            <a:ext cx="2857500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407707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УСТУПИТЕ ДОРОГУ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8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Как называется человек, идущий по улице?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Воспитатель\Documents\My Bluetooth\лю-и-и-ут-набережной-баку-78465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4962714" cy="3672408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755576" y="3789040"/>
            <a:ext cx="4248472" cy="1728192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Пешеход!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9872" y="2636912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Где должны ходить пешеходы?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275856" y="2474849"/>
            <a:ext cx="460851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Как называется устройство,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регулирующее движение?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2123728" y="908720"/>
            <a:ext cx="2952328" cy="1080120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Светофор!</a:t>
            </a:r>
            <a:endParaRPr lang="ru-RU" sz="2800" b="1" dirty="0">
              <a:solidFill>
                <a:srgbClr val="CC3399"/>
              </a:solidFill>
            </a:endParaRPr>
          </a:p>
        </p:txBody>
      </p:sp>
      <p:pic>
        <p:nvPicPr>
          <p:cNvPr id="9" name="Picture 11" descr="1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2132856"/>
            <a:ext cx="3005137" cy="4237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193</Words>
  <Application>Microsoft Office PowerPoint</Application>
  <PresentationFormat>On-screen Show (4:3)</PresentationFormat>
  <Paragraphs>56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Windows User</cp:lastModifiedBy>
  <cp:revision>26</cp:revision>
  <dcterms:created xsi:type="dcterms:W3CDTF">2013-04-16T10:40:34Z</dcterms:created>
  <dcterms:modified xsi:type="dcterms:W3CDTF">2021-08-08T14:13:47Z</dcterms:modified>
</cp:coreProperties>
</file>