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F6DA3-2439-2C3B-8059-461F5A228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4C0B65-0D51-3849-7CE3-29C5A89DCC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6C964A-C2EE-E190-7116-9CAA0EA6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0B80-CDB5-40B4-92EC-947BCF16DA3C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E8B407-5B15-D951-370A-B59252404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A8C313-5AB9-0BB7-AE97-87D28323B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57C4-9112-440F-9C2A-6F591AB60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234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B1B248-D0FF-08B9-EF45-EB7C63A5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5E1FE0-91A3-14E1-0027-0015CBCD4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C1B9CE-DC8F-756C-8707-01F071BC5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0B80-CDB5-40B4-92EC-947BCF16DA3C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B5D320-7550-3DED-2218-D5F792B6A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FAEFA7-C3E5-649C-54E1-61BA414BE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57C4-9112-440F-9C2A-6F591AB60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31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08930-2A73-3FDA-2BB9-D60E1EA569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807230-839C-6A44-EF07-4C52AB48A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F2C12B-594F-38AC-3E36-71E9A0F85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0B80-CDB5-40B4-92EC-947BCF16DA3C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85F90F-FE4E-416F-17BD-675052175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D2B172-C81E-3392-7133-C9D4A1F8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57C4-9112-440F-9C2A-6F591AB60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68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64EAB-3A5D-C5B7-3C25-768502CC1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F8213C-DED2-0D50-9B8E-D8A457781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B4875-D380-D52C-40E8-790C9837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0B80-CDB5-40B4-92EC-947BCF16DA3C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956D8F-6B87-008C-EA53-9F33E1229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946F78-EC93-6304-E927-3626614E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57C4-9112-440F-9C2A-6F591AB60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65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D2B26-DC76-A286-B465-6260B929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83E480-1D20-4EF7-531A-D5B1992FB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AB0A11-7D7A-5476-AC65-F08DC3BAD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0B80-CDB5-40B4-92EC-947BCF16DA3C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1F9D4D-0487-6126-FF9D-F9A6B811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FDE3C5-E72B-0C42-F943-64BBB1D56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57C4-9112-440F-9C2A-6F591AB60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75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77A77-6E1E-6EBB-74CD-AC0C567AE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CE505D-AF76-65ED-0BF1-F595A3FD6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4AD45C-DBDC-9D60-D093-6BF74E321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9E14D9-BE3A-EC25-BF3A-D3028E71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0B80-CDB5-40B4-92EC-947BCF16DA3C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40B186-0CBD-AC09-CBEB-C7F7E0DD8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C2E354-1939-1D38-566F-91F4B957E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57C4-9112-440F-9C2A-6F591AB60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284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7519F-098A-FA21-FE6C-45A72C9EB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85DAF-776F-FD5F-1700-6D98459A8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070BBA-6BB5-2A8B-9C14-4858575F4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1D7A7A6-3121-4868-96E8-A439A9813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3F5088-12A4-D5AB-5E04-CA6347D6D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D9F3FF2-BF09-E467-9F5E-263273E9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0B80-CDB5-40B4-92EC-947BCF16DA3C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C90727-8473-F0B5-A68D-97D24D09C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9499AEE-3051-F271-FFC9-D5740DEE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57C4-9112-440F-9C2A-6F591AB60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13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2074F-543C-69B7-BBDD-0286FF2A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DC57A18-10C5-67F2-FE3B-9823E33FB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0B80-CDB5-40B4-92EC-947BCF16DA3C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47AF3DB-280E-F746-3D1A-3DCB55EE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5C7507-0D23-AFDF-5A1B-B61385D9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57C4-9112-440F-9C2A-6F591AB60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68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4740941-19A2-5ED1-C4E7-F85147588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0B80-CDB5-40B4-92EC-947BCF16DA3C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466207B-61E2-1F07-E774-9ECB08815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9851B1-3DFC-C3A9-E2E3-F430F9F30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57C4-9112-440F-9C2A-6F591AB60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63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7FED3-C5EB-959E-8C9D-44F1DD196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BF883A-D134-458C-0EF5-386A7D29C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F6B18A-FF63-6B98-496F-5D8FFA907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A24E61-CA3F-4F95-B109-7D0D96009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0B80-CDB5-40B4-92EC-947BCF16DA3C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D6D421-9517-6A8D-611E-F4ADE35AB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72935B-7665-3A38-62EE-1CF807E3F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57C4-9112-440F-9C2A-6F591AB60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926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ED05D-26FE-8864-7E88-C4714945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7516A7-02DC-85E3-319F-F32DE82BCF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7511F6-83CF-31D4-81BF-DB13B0AE3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09DC49-C907-5B98-CB3F-76F273A84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0B80-CDB5-40B4-92EC-947BCF16DA3C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33B161-5C48-21E1-2907-85CEEB065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B57F91-1E91-E55D-B3BE-45DA135F0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57C4-9112-440F-9C2A-6F591AB60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03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5E415-A82E-BFE7-2FD6-6459F32D2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8D8FD0-8650-BFAC-59F8-503F63670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12183B-BD25-4431-A644-A0C9DAA0C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DA0B80-CDB5-40B4-92EC-947BCF16DA3C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7F1FCE-C7D9-922F-9C2B-A4113D8B56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F19DA6-0CFC-8D15-FFB9-39FCB5EF0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8557C4-9112-440F-9C2A-6F591AB60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57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slide" Target="slide8.xml"/><Relationship Id="rId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hyperlink" Target="https://onlinetestpad.com/t/biograhyia1404andersn" TargetMode="External"/><Relationship Id="rId4" Type="http://schemas.openxmlformats.org/officeDocument/2006/relationships/hyperlink" Target="https://vkvideo.ru/video322302282_45623922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nlinetestpad.com/t/vosproizvod0909" TargetMode="External"/><Relationship Id="rId5" Type="http://schemas.openxmlformats.org/officeDocument/2006/relationships/hyperlink" Target="https://rutube.ru/video/391ac89bbc8c776cdf4057cce06f13e5/" TargetMode="External"/><Relationship Id="rId4" Type="http://schemas.openxmlformats.org/officeDocument/2006/relationships/hyperlink" Target="https://mishka-knizhka.ru/skazki-dlay-detey/zarubezhnye-skazochniki/skazki-andersena/gadkij-utenok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slide" Target="slide3.xml"/><Relationship Id="rId4" Type="http://schemas.openxmlformats.org/officeDocument/2006/relationships/hyperlink" Target="https://onlinetestpad.com/a5o3v4by4uy4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slide" Target="slide3.xml"/><Relationship Id="rId4" Type="http://schemas.openxmlformats.org/officeDocument/2006/relationships/hyperlink" Target="https://onlinetestpad.com/n33vfulzgd7e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рисунок, зарисовка, искусство, сте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010EE4-9029-17A1-6D3D-3384F3D788A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25497"/>
          <a:stretch/>
        </p:blipFill>
        <p:spPr>
          <a:xfrm>
            <a:off x="0" y="0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57932-AB48-4BF1-E138-E7739BE071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ru-RU" sz="5100" b="1" cap="all" dirty="0">
                <a:solidFill>
                  <a:schemeClr val="tx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ГАНС ХРИСТИАН АНДЕРСЕН. «ГАДКИЙ УТЁНОК»</a:t>
            </a:r>
            <a:br>
              <a:rPr lang="ru-RU" sz="5100" dirty="0">
                <a:solidFill>
                  <a:schemeClr val="tx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5100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16B58D-AAA4-FA01-43F3-6530F3E0E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Веб-квест</a:t>
            </a:r>
          </a:p>
        </p:txBody>
      </p:sp>
    </p:spTree>
    <p:extLst>
      <p:ext uri="{BB962C8B-B14F-4D97-AF65-F5344CB8AC3E}">
        <p14:creationId xmlns:p14="http://schemas.microsoft.com/office/powerpoint/2010/main" val="1863609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5B0AA9-F8C7-4FBF-D30A-4167DF859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1628124-67EC-AFF2-F741-ED410453A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3451" y="458505"/>
            <a:ext cx="5181600" cy="59409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Сегодня мы вновь встретимся с произведением сказочника, который поведал необыкновенную историю о маленькой прекрасной девочке, появившейся из бутона чудесного цветка, девочке, ростом всего с дюйм, которая чуть было не стала женой старого крота, но благодаря спасённой ею ласточке повстречала прекрасного эльфа; он рассказал и о том, как одна принцесса почувствовала маленькую горошину через двенадцать тюфяков и двенадцать перинок и тем самым доказала, что она – настоящая принцесса; и уж, пожалуй, нет такого человека, которому не была бы знакома мужественная девочка Герда, спасшая своего названного брата Кая от чар Снежной Королевы. </a:t>
            </a:r>
          </a:p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Сказка, которую мы прочитаем сегодня, расскажет нам о нелёгкой жизни гадкого утёнка, который был вознаграждён за своё мужество и терпение. </a:t>
            </a:r>
            <a:endParaRPr lang="ru-RU" sz="20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E2F1B1-4C7E-C20B-220C-26542F743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83458"/>
            <a:ext cx="5181600" cy="5793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 занятие я предлагаю провести в форме  веб-квеста. Вам нужно будет пройти 5 уровней заданий. Каждому уровню соответствует свой персонаж, уровни необходимо проходить в соответствии с их номером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уровень- лёгкий, 5 уровень-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сложный). За каждый уровень вы получите определённое количество баллов, позже полученные баллы будут переведены в оценки. Желаю всем удачи и хороших результатов!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492E274-2229-34A6-5193-5E7C5FDF8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193214"/>
              </p:ext>
            </p:extLst>
          </p:nvPr>
        </p:nvGraphicFramePr>
        <p:xfrm>
          <a:off x="6150077" y="4146908"/>
          <a:ext cx="4842387" cy="19396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4155">
                  <a:extLst>
                    <a:ext uri="{9D8B030D-6E8A-4147-A177-3AD203B41FA5}">
                      <a16:colId xmlns:a16="http://schemas.microsoft.com/office/drawing/2014/main" val="204925554"/>
                    </a:ext>
                  </a:extLst>
                </a:gridCol>
                <a:gridCol w="2448232">
                  <a:extLst>
                    <a:ext uri="{9D8B030D-6E8A-4147-A177-3AD203B41FA5}">
                      <a16:colId xmlns:a16="http://schemas.microsoft.com/office/drawing/2014/main" val="634385702"/>
                    </a:ext>
                  </a:extLst>
                </a:gridCol>
              </a:tblGrid>
              <a:tr h="387939">
                <a:tc>
                  <a:txBody>
                    <a:bodyPr/>
                    <a:lstStyle/>
                    <a:p>
                      <a:r>
                        <a:rPr lang="ru-RU" dirty="0"/>
                        <a:t>Количество баллов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оценка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339336"/>
                  </a:ext>
                </a:extLst>
              </a:tr>
              <a:tr h="387939">
                <a:tc>
                  <a:txBody>
                    <a:bodyPr/>
                    <a:lstStyle/>
                    <a:p>
                      <a:r>
                        <a:rPr lang="ru-RU" dirty="0"/>
                        <a:t>24-19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48326"/>
                  </a:ext>
                </a:extLst>
              </a:tr>
              <a:tr h="387939">
                <a:tc>
                  <a:txBody>
                    <a:bodyPr/>
                    <a:lstStyle/>
                    <a:p>
                      <a:r>
                        <a:rPr lang="ru-RU" dirty="0"/>
                        <a:t>18-13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952576"/>
                  </a:ext>
                </a:extLst>
              </a:tr>
              <a:tr h="387939">
                <a:tc>
                  <a:txBody>
                    <a:bodyPr/>
                    <a:lstStyle/>
                    <a:p>
                      <a:r>
                        <a:rPr lang="ru-RU" dirty="0"/>
                        <a:t>12-8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49374"/>
                  </a:ext>
                </a:extLst>
              </a:tr>
              <a:tr h="387939">
                <a:tc>
                  <a:txBody>
                    <a:bodyPr/>
                    <a:lstStyle/>
                    <a:p>
                      <a:r>
                        <a:rPr lang="ru-RU" dirty="0"/>
                        <a:t>7-2 и ниже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98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900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Бежевый, Прямоугольник, ра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21029-2DBF-BF78-E846-F7DAFFECA9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0417" b="14597"/>
          <a:stretch/>
        </p:blipFill>
        <p:spPr>
          <a:xfrm>
            <a:off x="-104743" y="1282"/>
            <a:ext cx="12191980" cy="68567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Прямоугольник 16">
            <a:hlinkClick r:id="rId3" action="ppaction://hlinksldjump"/>
            <a:extLst>
              <a:ext uri="{FF2B5EF4-FFF2-40B4-BE49-F238E27FC236}">
                <a16:creationId xmlns:a16="http://schemas.microsoft.com/office/drawing/2014/main" id="{DD216716-708B-899A-FA93-BE7A4BF978D7}"/>
              </a:ext>
            </a:extLst>
          </p:cNvPr>
          <p:cNvSpPr/>
          <p:nvPr/>
        </p:nvSpPr>
        <p:spPr>
          <a:xfrm>
            <a:off x="1106129" y="383458"/>
            <a:ext cx="2433483" cy="234499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hlinkClick r:id="rId5" action="ppaction://hlinksldjump"/>
            <a:extLst>
              <a:ext uri="{FF2B5EF4-FFF2-40B4-BE49-F238E27FC236}">
                <a16:creationId xmlns:a16="http://schemas.microsoft.com/office/drawing/2014/main" id="{AF5F7F7A-9809-BE7A-2B4B-515BE3BCF9F5}"/>
              </a:ext>
            </a:extLst>
          </p:cNvPr>
          <p:cNvSpPr/>
          <p:nvPr/>
        </p:nvSpPr>
        <p:spPr>
          <a:xfrm>
            <a:off x="4644217" y="383458"/>
            <a:ext cx="2433483" cy="234499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hlinkClick r:id="rId7" action="ppaction://hlinksldjump"/>
            <a:extLst>
              <a:ext uri="{FF2B5EF4-FFF2-40B4-BE49-F238E27FC236}">
                <a16:creationId xmlns:a16="http://schemas.microsoft.com/office/drawing/2014/main" id="{DE52A25E-88A3-E5D4-E7EB-00CB3DD469E7}"/>
              </a:ext>
            </a:extLst>
          </p:cNvPr>
          <p:cNvSpPr/>
          <p:nvPr/>
        </p:nvSpPr>
        <p:spPr>
          <a:xfrm>
            <a:off x="8372338" y="383458"/>
            <a:ext cx="2420260" cy="2344994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hlinkClick r:id="rId9" action="ppaction://hlinksldjump"/>
            <a:extLst>
              <a:ext uri="{FF2B5EF4-FFF2-40B4-BE49-F238E27FC236}">
                <a16:creationId xmlns:a16="http://schemas.microsoft.com/office/drawing/2014/main" id="{ED8A9E69-21DD-8432-C098-091F737303DD}"/>
              </a:ext>
            </a:extLst>
          </p:cNvPr>
          <p:cNvSpPr/>
          <p:nvPr/>
        </p:nvSpPr>
        <p:spPr>
          <a:xfrm>
            <a:off x="2322870" y="3620729"/>
            <a:ext cx="2433483" cy="234499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hlinkClick r:id="rId11" action="ppaction://hlinksldjump"/>
            <a:extLst>
              <a:ext uri="{FF2B5EF4-FFF2-40B4-BE49-F238E27FC236}">
                <a16:creationId xmlns:a16="http://schemas.microsoft.com/office/drawing/2014/main" id="{D84F4466-1408-5E6C-0E06-A671CF13E2C3}"/>
              </a:ext>
            </a:extLst>
          </p:cNvPr>
          <p:cNvSpPr/>
          <p:nvPr/>
        </p:nvSpPr>
        <p:spPr>
          <a:xfrm>
            <a:off x="6400800" y="3620729"/>
            <a:ext cx="2433483" cy="2344994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6468F0-6B79-3608-EEEC-B544BB8A8794}"/>
              </a:ext>
            </a:extLst>
          </p:cNvPr>
          <p:cNvSpPr txBox="1"/>
          <p:nvPr/>
        </p:nvSpPr>
        <p:spPr>
          <a:xfrm>
            <a:off x="1504697" y="2805258"/>
            <a:ext cx="1636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Гадкий утёнок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17B09E-D308-606E-F7EA-7C41C3B34D31}"/>
              </a:ext>
            </a:extLst>
          </p:cNvPr>
          <p:cNvSpPr txBox="1"/>
          <p:nvPr/>
        </p:nvSpPr>
        <p:spPr>
          <a:xfrm>
            <a:off x="5191432" y="2803354"/>
            <a:ext cx="131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Мама-утка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345A41-BD10-CDE6-8CB1-34C53A6F2D69}"/>
              </a:ext>
            </a:extLst>
          </p:cNvPr>
          <p:cNvSpPr txBox="1"/>
          <p:nvPr/>
        </p:nvSpPr>
        <p:spPr>
          <a:xfrm>
            <a:off x="8834283" y="2803354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Испанская утка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3BDFEE-129C-BB8F-96ED-83B6C9A2CFE9}"/>
              </a:ext>
            </a:extLst>
          </p:cNvPr>
          <p:cNvSpPr txBox="1"/>
          <p:nvPr/>
        </p:nvSpPr>
        <p:spPr>
          <a:xfrm>
            <a:off x="2781230" y="5978567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Кот и курица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D673BC-0094-B6B7-2C89-7B487B36D69A}"/>
              </a:ext>
            </a:extLst>
          </p:cNvPr>
          <p:cNvSpPr txBox="1"/>
          <p:nvPr/>
        </p:nvSpPr>
        <p:spPr>
          <a:xfrm>
            <a:off x="7140487" y="598194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Лебедь</a:t>
            </a:r>
          </a:p>
        </p:txBody>
      </p:sp>
    </p:spTree>
    <p:extLst>
      <p:ext uri="{BB962C8B-B14F-4D97-AF65-F5344CB8AC3E}">
        <p14:creationId xmlns:p14="http://schemas.microsoft.com/office/powerpoint/2010/main" val="188093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31F98F6-21EB-D2FA-0F84-A83ED3396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31"/>
            <a:ext cx="12192000" cy="6846938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A43A814-6B34-2A49-25EB-9DB93DC35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24600" y="280220"/>
            <a:ext cx="5181600" cy="589674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 первом уровне тебя встречает Гадкий утёнок. Он подготовил для нас задание </a:t>
            </a:r>
          </a:p>
          <a:p>
            <a:pPr marL="0" indent="0">
              <a:buNone/>
            </a:pPr>
            <a:r>
              <a:rPr lang="ru-RU" dirty="0"/>
              <a:t>По биографии автора, но перед его выполнением вам необходимо ознакомиться с самой биографией.</a:t>
            </a:r>
          </a:p>
          <a:p>
            <a:pPr marL="0" indent="0">
              <a:buNone/>
            </a:pPr>
            <a:r>
              <a:rPr lang="ru-RU" dirty="0"/>
              <a:t>Для этого, он предлагает посмотреть видеоролик по биографии, а затем проверить, как внимательно вы слушали.</a:t>
            </a:r>
          </a:p>
        </p:txBody>
      </p:sp>
      <p:pic>
        <p:nvPicPr>
          <p:cNvPr id="6" name="Объект 5" descr="Изображение выглядит как мультфильм, небо, на открытом воздухе, цве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FEB52D6-E90B-8914-786B-A9DEF3CA7C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50" y="111407"/>
            <a:ext cx="5181600" cy="3886200"/>
          </a:xfrm>
        </p:spPr>
      </p:pic>
      <p:sp>
        <p:nvSpPr>
          <p:cNvPr id="9" name="Управляющая кнопка: &quot;Видео&quot; 8">
            <a:hlinkClick r:id="rId4" highlightClick="1"/>
            <a:extLst>
              <a:ext uri="{FF2B5EF4-FFF2-40B4-BE49-F238E27FC236}">
                <a16:creationId xmlns:a16="http://schemas.microsoft.com/office/drawing/2014/main" id="{9511D5A0-E520-0ED2-51B2-E7CD9ED43FAF}"/>
              </a:ext>
            </a:extLst>
          </p:cNvPr>
          <p:cNvSpPr/>
          <p:nvPr/>
        </p:nvSpPr>
        <p:spPr>
          <a:xfrm>
            <a:off x="243350" y="4173794"/>
            <a:ext cx="1334727" cy="1238864"/>
          </a:xfrm>
          <a:prstGeom prst="actionButtonMovi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кумент 10">
            <a:hlinkClick r:id="rId5" highlightClick="1"/>
            <a:extLst>
              <a:ext uri="{FF2B5EF4-FFF2-40B4-BE49-F238E27FC236}">
                <a16:creationId xmlns:a16="http://schemas.microsoft.com/office/drawing/2014/main" id="{DEF73950-32C1-45F4-EA4C-4BBAD70EACA5}"/>
              </a:ext>
            </a:extLst>
          </p:cNvPr>
          <p:cNvSpPr/>
          <p:nvPr/>
        </p:nvSpPr>
        <p:spPr>
          <a:xfrm>
            <a:off x="1949248" y="4187788"/>
            <a:ext cx="1334727" cy="1238864"/>
          </a:xfrm>
          <a:prstGeom prst="actionButtonDocumen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&quot;Назад&quot; или &quot;Предыдущий&quot; 1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EFF4CA0C-ED3C-A7E6-7EB4-AE2A790B80B7}"/>
              </a:ext>
            </a:extLst>
          </p:cNvPr>
          <p:cNvSpPr/>
          <p:nvPr/>
        </p:nvSpPr>
        <p:spPr>
          <a:xfrm>
            <a:off x="11275142" y="6031323"/>
            <a:ext cx="916858" cy="840659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BC6B3B-3210-A757-739E-2BB154080CD3}"/>
              </a:ext>
            </a:extLst>
          </p:cNvPr>
          <p:cNvSpPr txBox="1"/>
          <p:nvPr/>
        </p:nvSpPr>
        <p:spPr>
          <a:xfrm>
            <a:off x="252520" y="5578565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биография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4940AC-42F7-1F68-2F39-D7F93F926390}"/>
              </a:ext>
            </a:extLst>
          </p:cNvPr>
          <p:cNvSpPr txBox="1"/>
          <p:nvPr/>
        </p:nvSpPr>
        <p:spPr>
          <a:xfrm flipH="1">
            <a:off x="1949248" y="5578565"/>
            <a:ext cx="133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задание</a:t>
            </a:r>
          </a:p>
        </p:txBody>
      </p:sp>
    </p:spTree>
    <p:extLst>
      <p:ext uri="{BB962C8B-B14F-4D97-AF65-F5344CB8AC3E}">
        <p14:creationId xmlns:p14="http://schemas.microsoft.com/office/powerpoint/2010/main" val="2037805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490051-7F3E-D2F7-273B-1C24DC988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2393"/>
            <a:ext cx="12192000" cy="6857999"/>
          </a:xfrm>
          <a:prstGeom prst="rect">
            <a:avLst/>
          </a:prstGeom>
        </p:spPr>
      </p:pic>
      <p:pic>
        <p:nvPicPr>
          <p:cNvPr id="6" name="Объект 5" descr="Изображение выглядит как птица, утка, мультфильм, Детское искусство">
            <a:extLst>
              <a:ext uri="{FF2B5EF4-FFF2-40B4-BE49-F238E27FC236}">
                <a16:creationId xmlns:a16="http://schemas.microsoft.com/office/drawing/2014/main" id="{A403E2E6-E5B5-14F1-8B67-60F30B0504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7" y="412110"/>
            <a:ext cx="3952567" cy="3390900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4DAFD43F-8E7D-B36E-6CFC-F894061AB0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Вот ты и на втором уровне, здесь тебя приветствует мама-утка. Она подготовила для задание по содержанию сказки, но перед выполнением тебе необходимо будет прочитать саму сказку. Также ты можешь посмотреть мультфильм по этой сказке. </a:t>
            </a:r>
          </a:p>
        </p:txBody>
      </p:sp>
      <p:sp>
        <p:nvSpPr>
          <p:cNvPr id="8" name="Управляющая кнопка: документ 7">
            <a:hlinkClick r:id="rId4" highlightClick="1"/>
            <a:extLst>
              <a:ext uri="{FF2B5EF4-FFF2-40B4-BE49-F238E27FC236}">
                <a16:creationId xmlns:a16="http://schemas.microsoft.com/office/drawing/2014/main" id="{F5D3476A-4C3A-8163-2079-C29E3BDD78B7}"/>
              </a:ext>
            </a:extLst>
          </p:cNvPr>
          <p:cNvSpPr/>
          <p:nvPr/>
        </p:nvSpPr>
        <p:spPr>
          <a:xfrm>
            <a:off x="1120877" y="4001294"/>
            <a:ext cx="722671" cy="825910"/>
          </a:xfrm>
          <a:prstGeom prst="actionButtonDocumen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8C4DCA-1A1B-C8A9-B545-4169C026253F}"/>
              </a:ext>
            </a:extLst>
          </p:cNvPr>
          <p:cNvSpPr txBox="1"/>
          <p:nvPr/>
        </p:nvSpPr>
        <p:spPr>
          <a:xfrm>
            <a:off x="1120877" y="4873105"/>
            <a:ext cx="899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Текст </a:t>
            </a:r>
          </a:p>
          <a:p>
            <a:r>
              <a:rPr lang="ru-RU" dirty="0"/>
              <a:t>сказки</a:t>
            </a:r>
          </a:p>
        </p:txBody>
      </p:sp>
      <p:sp>
        <p:nvSpPr>
          <p:cNvPr id="10" name="Управляющая кнопка: &quot;Видео&quot; 9">
            <a:hlinkClick r:id="rId5" highlightClick="1"/>
            <a:extLst>
              <a:ext uri="{FF2B5EF4-FFF2-40B4-BE49-F238E27FC236}">
                <a16:creationId xmlns:a16="http://schemas.microsoft.com/office/drawing/2014/main" id="{29BDA0D7-F79A-A417-BA3F-A8DD37E7361C}"/>
              </a:ext>
            </a:extLst>
          </p:cNvPr>
          <p:cNvSpPr/>
          <p:nvPr/>
        </p:nvSpPr>
        <p:spPr>
          <a:xfrm>
            <a:off x="2190135" y="4001294"/>
            <a:ext cx="1047135" cy="825910"/>
          </a:xfrm>
          <a:prstGeom prst="actionButtonMovi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C19EE4-9D4E-4DAB-6129-F79DB525F76A}"/>
              </a:ext>
            </a:extLst>
          </p:cNvPr>
          <p:cNvSpPr txBox="1"/>
          <p:nvPr/>
        </p:nvSpPr>
        <p:spPr>
          <a:xfrm>
            <a:off x="2020482" y="4942487"/>
            <a:ext cx="1437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мультфильм</a:t>
            </a:r>
          </a:p>
        </p:txBody>
      </p:sp>
      <p:sp>
        <p:nvSpPr>
          <p:cNvPr id="12" name="Управляющая кнопка: документ 11">
            <a:hlinkClick r:id="rId6" highlightClick="1"/>
            <a:extLst>
              <a:ext uri="{FF2B5EF4-FFF2-40B4-BE49-F238E27FC236}">
                <a16:creationId xmlns:a16="http://schemas.microsoft.com/office/drawing/2014/main" id="{CCC175EC-4D49-EE3E-2ED9-AADCA41B8696}"/>
              </a:ext>
            </a:extLst>
          </p:cNvPr>
          <p:cNvSpPr/>
          <p:nvPr/>
        </p:nvSpPr>
        <p:spPr>
          <a:xfrm>
            <a:off x="3805060" y="4022788"/>
            <a:ext cx="884857" cy="871811"/>
          </a:xfrm>
          <a:prstGeom prst="actionButtonDocumen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27AFBF-4F12-2885-B0AA-67E60C3F30C3}"/>
              </a:ext>
            </a:extLst>
          </p:cNvPr>
          <p:cNvSpPr txBox="1"/>
          <p:nvPr/>
        </p:nvSpPr>
        <p:spPr>
          <a:xfrm>
            <a:off x="3717535" y="5011604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задание</a:t>
            </a:r>
          </a:p>
        </p:txBody>
      </p:sp>
      <p:sp>
        <p:nvSpPr>
          <p:cNvPr id="16" name="Управляющая кнопка: &quot;Назад&quot; или &quot;Предыдущий&quot; 1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E245F79D-4FD0-8052-36ED-61C95439F7ED}"/>
              </a:ext>
            </a:extLst>
          </p:cNvPr>
          <p:cNvSpPr/>
          <p:nvPr/>
        </p:nvSpPr>
        <p:spPr>
          <a:xfrm>
            <a:off x="11071123" y="5692877"/>
            <a:ext cx="830825" cy="870155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344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0DB48D-5FB8-D533-8AD2-36418A845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CC12600-E93E-4572-1EFE-3F07DE82B5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8638" y="498270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 третьем уровне нас давно заждалась испанская утка. Как и все предыдущие персонажи она подготовила для тебя задания, но будь внимателен, оценивать она будет их строго, также как и утёнка в сказке. </a:t>
            </a:r>
          </a:p>
        </p:txBody>
      </p:sp>
      <p:pic>
        <p:nvPicPr>
          <p:cNvPr id="6" name="Объект 5" descr="Изображение выглядит как утка, птица, мультфильм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B45F76-A4A5-4553-F155-6560AEDB06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17" t="-2380" r="-1472" b="36030"/>
          <a:stretch/>
        </p:blipFill>
        <p:spPr>
          <a:xfrm>
            <a:off x="8421331" y="0"/>
            <a:ext cx="3625644" cy="4289853"/>
          </a:xfrm>
        </p:spPr>
      </p:pic>
      <p:sp>
        <p:nvSpPr>
          <p:cNvPr id="8" name="Управляющая кнопка: документ 7">
            <a:hlinkClick r:id="rId4" highlightClick="1"/>
            <a:extLst>
              <a:ext uri="{FF2B5EF4-FFF2-40B4-BE49-F238E27FC236}">
                <a16:creationId xmlns:a16="http://schemas.microsoft.com/office/drawing/2014/main" id="{9E9290AC-3802-A533-3FDF-2399A6DB3A95}"/>
              </a:ext>
            </a:extLst>
          </p:cNvPr>
          <p:cNvSpPr/>
          <p:nvPr/>
        </p:nvSpPr>
        <p:spPr>
          <a:xfrm>
            <a:off x="2507226" y="3864077"/>
            <a:ext cx="870155" cy="1135626"/>
          </a:xfrm>
          <a:prstGeom prst="actionButtonDocumen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45BBE2-8B0C-A0D8-1EBE-E7AE64D03A6D}"/>
              </a:ext>
            </a:extLst>
          </p:cNvPr>
          <p:cNvSpPr txBox="1"/>
          <p:nvPr/>
        </p:nvSpPr>
        <p:spPr>
          <a:xfrm>
            <a:off x="2507226" y="5157116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задание</a:t>
            </a:r>
          </a:p>
        </p:txBody>
      </p:sp>
      <p:sp>
        <p:nvSpPr>
          <p:cNvPr id="10" name="Управляющая кнопка: &quot;Назад&quot; или &quot;Предыдущий&quot;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0C6C7DDA-0296-349D-8A1F-FB1B4DF86F06}"/>
              </a:ext>
            </a:extLst>
          </p:cNvPr>
          <p:cNvSpPr/>
          <p:nvPr/>
        </p:nvSpPr>
        <p:spPr>
          <a:xfrm>
            <a:off x="11400503" y="6164826"/>
            <a:ext cx="791497" cy="687077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518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615820-7B3F-5502-150B-979C6E71F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3A0C4A5-B49C-3473-8708-DF3FAF7E0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06476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Ты почти на финишной прямой. На четвёртом уровне тебя ждут кот и курица. Они предлагают тебе выполнить небольшое, но очень ценное задание, которое принесёт тебе много баллов.</a:t>
            </a:r>
          </a:p>
        </p:txBody>
      </p:sp>
      <p:pic>
        <p:nvPicPr>
          <p:cNvPr id="6" name="Объект 5" descr="Изображение выглядит как мультфильм, млекопитающее, Фигурка животног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B1EDB3-4262-0C2F-BFCA-B5AAE39346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498168"/>
            <a:ext cx="5181600" cy="3742266"/>
          </a:xfrm>
        </p:spPr>
      </p:pic>
      <p:sp>
        <p:nvSpPr>
          <p:cNvPr id="8" name="Управляющая кнопка: документ 7">
            <a:hlinkClick r:id="rId4" highlightClick="1"/>
            <a:extLst>
              <a:ext uri="{FF2B5EF4-FFF2-40B4-BE49-F238E27FC236}">
                <a16:creationId xmlns:a16="http://schemas.microsoft.com/office/drawing/2014/main" id="{DC11CA73-DDF2-1691-2638-86F7840602F7}"/>
              </a:ext>
            </a:extLst>
          </p:cNvPr>
          <p:cNvSpPr/>
          <p:nvPr/>
        </p:nvSpPr>
        <p:spPr>
          <a:xfrm>
            <a:off x="7719934" y="4542020"/>
            <a:ext cx="1019332" cy="1034321"/>
          </a:xfrm>
          <a:prstGeom prst="actionButtonDocumen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888B68-73A9-80F0-FE16-1C448B5C212B}"/>
              </a:ext>
            </a:extLst>
          </p:cNvPr>
          <p:cNvSpPr txBox="1"/>
          <p:nvPr/>
        </p:nvSpPr>
        <p:spPr>
          <a:xfrm>
            <a:off x="7719934" y="5693261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задание</a:t>
            </a:r>
          </a:p>
        </p:txBody>
      </p:sp>
      <p:sp>
        <p:nvSpPr>
          <p:cNvPr id="10" name="Управляющая кнопка: &quot;Назад&quot; или &quot;Предыдущий&quot;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FA1573F1-F680-F78D-D614-89B4EBFD9BA0}"/>
              </a:ext>
            </a:extLst>
          </p:cNvPr>
          <p:cNvSpPr/>
          <p:nvPr/>
        </p:nvSpPr>
        <p:spPr>
          <a:xfrm>
            <a:off x="11039167" y="5702051"/>
            <a:ext cx="781665" cy="871161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553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AB8EDC3-1C0D-4505-A2C7-839A5161F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69E294-3813-4588-9E9C-AEA08F9C4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9FB2D6E-40A0-68AC-821E-8A7A0817D4B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EED2BDF-F2A1-D250-C952-2B41D92FA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599" y="394687"/>
            <a:ext cx="5649690" cy="618599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>
                <a:solidFill>
                  <a:srgbClr val="FFFFFF"/>
                </a:solidFill>
              </a:rPr>
              <a:t>Поздравляю, вот ты и дошёл до последнего пятого уровня! На этом уровне тебя давно ждёт лебедь, он подготовил для тебя творческое задание: создание макета самой запоминающейся сцены из сказки. Это задание ты можешь выполнять совместно с родителями. Сроки сдачи задания- до 20 апреля. За это задание ты можешь получить 5 баллов, но необходимо соблюсти следующие критерии:</a:t>
            </a:r>
          </a:p>
          <a:p>
            <a:pPr marL="0" indent="0">
              <a:buNone/>
            </a:pPr>
            <a:r>
              <a:rPr lang="en-US" sz="2000">
                <a:solidFill>
                  <a:srgbClr val="FFFFFF"/>
                </a:solidFill>
              </a:rPr>
              <a:t>5 баллов- задание выполнено аккуратно и сдано всрок, </a:t>
            </a:r>
            <a:r>
              <a:rPr lang="ru-RU" sz="2000">
                <a:solidFill>
                  <a:srgbClr val="FFFFFF"/>
                </a:solidFill>
              </a:rPr>
              <a:t>представлена небольшая защита работы;</a:t>
            </a:r>
          </a:p>
          <a:p>
            <a:pPr marL="0" indent="0">
              <a:buNone/>
            </a:pPr>
            <a:r>
              <a:rPr lang="ru-RU" sz="2000">
                <a:solidFill>
                  <a:srgbClr val="FFFFFF"/>
                </a:solidFill>
              </a:rPr>
              <a:t>4 балла- задание выполнено аккуратно и сдано всрок, но отсутствует защита;</a:t>
            </a:r>
          </a:p>
          <a:p>
            <a:pPr marL="0" indent="0">
              <a:buNone/>
            </a:pPr>
            <a:r>
              <a:rPr lang="ru-RU" sz="2000">
                <a:solidFill>
                  <a:srgbClr val="FFFFFF"/>
                </a:solidFill>
              </a:rPr>
              <a:t>3 балла- задание выполнено не совсем аккуратно, сдано позже на день положенного срока, отсутствует защита;</a:t>
            </a:r>
          </a:p>
          <a:p>
            <a:pPr marL="0" indent="0">
              <a:buNone/>
            </a:pPr>
            <a:r>
              <a:rPr lang="ru-RU" sz="2000">
                <a:solidFill>
                  <a:srgbClr val="FFFFFF"/>
                </a:solidFill>
              </a:rPr>
              <a:t>2 балла- отсутствует аккуратность, сроки сдачи просрочены на 2 дня, отсутствует защита;</a:t>
            </a:r>
          </a:p>
          <a:p>
            <a:pPr marL="0" indent="0">
              <a:buNone/>
            </a:pPr>
            <a:r>
              <a:rPr lang="ru-RU" sz="2000">
                <a:solidFill>
                  <a:srgbClr val="FFFFFF"/>
                </a:solidFill>
              </a:rPr>
              <a:t>1 балл- отсутствует аккуратности при выполнении, сроки сдачи просрочены больше чем на 2 дня, отсутствует защита;</a:t>
            </a:r>
          </a:p>
          <a:p>
            <a:pPr marL="0" indent="0">
              <a:buNone/>
            </a:pPr>
            <a:r>
              <a:rPr lang="ru-RU" sz="2000">
                <a:solidFill>
                  <a:srgbClr val="FFFFFF"/>
                </a:solidFill>
              </a:rPr>
              <a:t>0 –задание не сделано.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7" name="Объект 6" descr="Изображение выглядит как лебедь, водоплавающая птица, птица, Водяная птиц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AE942DD-17F4-6970-35E1-B19094E50E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7"/>
          <a:stretch/>
        </p:blipFill>
        <p:spPr>
          <a:xfrm>
            <a:off x="6715935" y="0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78C7BE-28A4-6B2E-23A4-78E6D8FA1C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73" t="36333" r="16259" b="24239"/>
          <a:stretch/>
        </p:blipFill>
        <p:spPr>
          <a:xfrm>
            <a:off x="6304338" y="4210442"/>
            <a:ext cx="2195085" cy="249503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0D1803-25AE-5E9B-7E21-217449D9820F}"/>
              </a:ext>
            </a:extLst>
          </p:cNvPr>
          <p:cNvSpPr txBox="1"/>
          <p:nvPr/>
        </p:nvSpPr>
        <p:spPr>
          <a:xfrm>
            <a:off x="8499423" y="4564724"/>
            <a:ext cx="3073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Готовые работы отправлять </a:t>
            </a:r>
          </a:p>
          <a:p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ru-RU" dirty="0" err="1">
                <a:solidFill>
                  <a:schemeClr val="bg1"/>
                </a:solidFill>
              </a:rPr>
              <a:t>лс</a:t>
            </a:r>
            <a:r>
              <a:rPr lang="ru-RU" dirty="0">
                <a:solidFill>
                  <a:schemeClr val="bg1"/>
                </a:solidFill>
              </a:rPr>
              <a:t> телеграм</a:t>
            </a:r>
          </a:p>
        </p:txBody>
      </p:sp>
      <p:sp>
        <p:nvSpPr>
          <p:cNvPr id="17" name="Управляющая кнопка: &quot;Назад&quot; или &quot;Предыдущий&quot; 16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05D4DF6-3A9C-2D7F-10B0-47E1542A1D56}"/>
              </a:ext>
            </a:extLst>
          </p:cNvPr>
          <p:cNvSpPr/>
          <p:nvPr/>
        </p:nvSpPr>
        <p:spPr>
          <a:xfrm>
            <a:off x="11282516" y="5884606"/>
            <a:ext cx="906436" cy="973394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1974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544</Words>
  <Application>Microsoft Office PowerPoint</Application>
  <PresentationFormat>Широкоэкранный</PresentationFormat>
  <Paragraphs>45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Times New Roman</vt:lpstr>
      <vt:lpstr>Тема Office</vt:lpstr>
      <vt:lpstr>ГАНС ХРИСТИАН АНДЕРСЕН. «ГАДКИЙ УТЁНОК»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Надежда Зверькова</dc:creator>
  <cp:lastModifiedBy>Надежда Зверькова</cp:lastModifiedBy>
  <cp:revision>2</cp:revision>
  <dcterms:created xsi:type="dcterms:W3CDTF">2025-04-14T09:20:39Z</dcterms:created>
  <dcterms:modified xsi:type="dcterms:W3CDTF">2025-04-14T18:16:35Z</dcterms:modified>
</cp:coreProperties>
</file>