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68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700A7E0-C94E-46C6-8E0B-3FA74867A8E4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F9EC91D-84AA-459C-85D2-BE4CABC6AFE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908862"/>
          </a:xfrm>
        </p:spPr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5373216"/>
            <a:ext cx="7406640" cy="1224136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физической культуре</a:t>
            </a:r>
          </a:p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Н.А.Курочкина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2776"/>
            <a:ext cx="5112568" cy="38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19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«Зеркальце».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val="357520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«Скорлупка».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2857" r="-847" b="15555"/>
          <a:stretch/>
        </p:blipFill>
        <p:spPr>
          <a:xfrm>
            <a:off x="1403648" y="1556792"/>
            <a:ext cx="7189786" cy="4557250"/>
          </a:xfrm>
        </p:spPr>
      </p:pic>
    </p:spTree>
    <p:extLst>
      <p:ext uri="{BB962C8B-B14F-4D97-AF65-F5344CB8AC3E}">
        <p14:creationId xmlns:p14="http://schemas.microsoft.com/office/powerpoint/2010/main" val="1105756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«Лягушка».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"/>
          <a:stretch/>
        </p:blipFill>
        <p:spPr>
          <a:xfrm>
            <a:off x="1584325" y="1447800"/>
            <a:ext cx="6660515" cy="4800600"/>
          </a:xfrm>
        </p:spPr>
      </p:pic>
    </p:spTree>
    <p:extLst>
      <p:ext uri="{BB962C8B-B14F-4D97-AF65-F5344CB8AC3E}">
        <p14:creationId xmlns:p14="http://schemas.microsoft.com/office/powerpoint/2010/main" val="1238805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«Рыбка».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2" t="42857" b="24127"/>
          <a:stretch/>
        </p:blipFill>
        <p:spPr>
          <a:xfrm>
            <a:off x="1115616" y="1340768"/>
            <a:ext cx="4968552" cy="244827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5000" r="55333" b="70500"/>
          <a:stretch/>
        </p:blipFill>
        <p:spPr>
          <a:xfrm>
            <a:off x="4139952" y="3789040"/>
            <a:ext cx="4752528" cy="28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1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t="15873"/>
          <a:stretch/>
        </p:blipFill>
        <p:spPr>
          <a:xfrm>
            <a:off x="1547664" y="1412776"/>
            <a:ext cx="6840760" cy="4867124"/>
          </a:xfrm>
        </p:spPr>
      </p:pic>
    </p:spTree>
    <p:extLst>
      <p:ext uri="{BB962C8B-B14F-4D97-AF65-F5344CB8AC3E}">
        <p14:creationId xmlns:p14="http://schemas.microsoft.com/office/powerpoint/2010/main" val="2988400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«Жучок».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2"/>
          <a:stretch/>
        </p:blipFill>
        <p:spPr>
          <a:xfrm>
            <a:off x="1187624" y="1196752"/>
            <a:ext cx="4283819" cy="32125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r="11000"/>
          <a:stretch/>
        </p:blipFill>
        <p:spPr>
          <a:xfrm>
            <a:off x="4355976" y="3494504"/>
            <a:ext cx="4545238" cy="31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61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«Деревце».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val="3355479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«Ласточка».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val="98104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Релаксационное упражнение «Чудесные цветы».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28571"/>
          <a:stretch/>
        </p:blipFill>
        <p:spPr>
          <a:xfrm>
            <a:off x="1115616" y="1700808"/>
            <a:ext cx="4248472" cy="24482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92488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5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стретчинга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Стретчинг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растяжка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специальная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предназначенная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увеличения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сохранения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длины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мышц.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700808"/>
            <a:ext cx="1905000" cy="2121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56992"/>
            <a:ext cx="1944216" cy="30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“До тех пор, пока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позвоночник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гибкий – человек молод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но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как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только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исчезнет гибкость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–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человек стареет”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82296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Индийские йоги)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:\Новая папка\фотки\39610.jpg"/>
          <p:cNvPicPr>
            <a:picLocks noChangeAspect="1" noChangeArrowheads="1"/>
          </p:cNvPicPr>
          <p:nvPr/>
        </p:nvPicPr>
        <p:blipFill>
          <a:blip r:embed="rId2" cstate="print"/>
          <a:srcRect l="12960" t="10731" r="4961"/>
          <a:stretch>
            <a:fillRect/>
          </a:stretch>
        </p:blipFill>
        <p:spPr bwMode="auto">
          <a:xfrm>
            <a:off x="6228184" y="2070069"/>
            <a:ext cx="2086590" cy="2283835"/>
          </a:xfrm>
          <a:prstGeom prst="rect">
            <a:avLst/>
          </a:prstGeom>
          <a:noFill/>
        </p:spPr>
      </p:pic>
      <p:pic>
        <p:nvPicPr>
          <p:cNvPr id="5" name="Picture 2" descr="H:\фотки\split7.jpg"/>
          <p:cNvPicPr>
            <a:picLocks noChangeAspect="1" noChangeArrowheads="1"/>
          </p:cNvPicPr>
          <p:nvPr/>
        </p:nvPicPr>
        <p:blipFill>
          <a:blip r:embed="rId3" cstate="print"/>
          <a:srcRect t="22533" r="1791" b="42152"/>
          <a:stretch>
            <a:fillRect/>
          </a:stretch>
        </p:blipFill>
        <p:spPr bwMode="auto">
          <a:xfrm>
            <a:off x="2195736" y="5085184"/>
            <a:ext cx="5400602" cy="1296144"/>
          </a:xfrm>
          <a:prstGeom prst="flowChartTerminator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0572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</a:t>
            </a:r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Игра - ведущий вид деятельности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дошкольника. </a:t>
            </a:r>
          </a:p>
          <a:p>
            <a:pPr marL="82296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стретчинга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носят имитационный   характер и выполняются по ходу сюжетно-ролевой игры, состоящей из взаимосвязанных игровой ситуаций, заданий, упражнений, подобранных таким образом, чтобы содействовать решению оздоровительных и развивающих задач.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993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endParaRPr lang="ru-RU" sz="3600" dirty="0"/>
          </a:p>
        </p:txBody>
      </p:sp>
      <p:sp>
        <p:nvSpPr>
          <p:cNvPr id="4" name="Капля 3"/>
          <p:cNvSpPr/>
          <p:nvPr/>
        </p:nvSpPr>
        <p:spPr>
          <a:xfrm>
            <a:off x="1475656" y="1589878"/>
            <a:ext cx="2318400" cy="209908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часть</a:t>
            </a:r>
          </a:p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</a:t>
            </a:r>
          </a:p>
        </p:txBody>
      </p:sp>
      <p:sp>
        <p:nvSpPr>
          <p:cNvPr id="5" name="Овал 4"/>
          <p:cNvSpPr/>
          <p:nvPr/>
        </p:nvSpPr>
        <p:spPr>
          <a:xfrm>
            <a:off x="3393192" y="2579792"/>
            <a:ext cx="3223984" cy="2988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часть основная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Капля 6"/>
          <p:cNvSpPr/>
          <p:nvPr/>
        </p:nvSpPr>
        <p:spPr>
          <a:xfrm>
            <a:off x="6444208" y="3994212"/>
            <a:ext cx="2376264" cy="2224239"/>
          </a:xfrm>
          <a:prstGeom prst="teardrop">
            <a:avLst>
              <a:gd name="adj" fmla="val 102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часть</a:t>
            </a:r>
          </a:p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</a:t>
            </a:r>
          </a:p>
        </p:txBody>
      </p:sp>
    </p:spTree>
    <p:extLst>
      <p:ext uri="{BB962C8B-B14F-4D97-AF65-F5344CB8AC3E}">
        <p14:creationId xmlns:p14="http://schemas.microsoft.com/office/powerpoint/2010/main" val="312852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стретчинг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сказке </a:t>
            </a:r>
            <a:r>
              <a:rPr lang="ru-RU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Г.Х.Андерсена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33612"/>
            <a:ext cx="5658321" cy="3836342"/>
          </a:xfrm>
        </p:spPr>
      </p:pic>
    </p:spTree>
    <p:extLst>
      <p:ext uri="{BB962C8B-B14F-4D97-AF65-F5344CB8AC3E}">
        <p14:creationId xmlns:p14="http://schemas.microsoft.com/office/powerpoint/2010/main" val="372599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«Зёрнышко».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6"/>
          <a:stretch/>
        </p:blipFill>
        <p:spPr>
          <a:xfrm>
            <a:off x="1043608" y="1268760"/>
            <a:ext cx="3960440" cy="3143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80" y="4005064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0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«Цветок».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4"/>
          <a:stretch/>
        </p:blipFill>
        <p:spPr>
          <a:xfrm>
            <a:off x="1043608" y="1340768"/>
            <a:ext cx="4267944" cy="25922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12743" r="16582"/>
          <a:stretch/>
        </p:blipFill>
        <p:spPr>
          <a:xfrm>
            <a:off x="4788024" y="3429000"/>
            <a:ext cx="409058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«Просыпаемся».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1447800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val="4286121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8">
      <a:dk1>
        <a:srgbClr val="000000"/>
      </a:dk1>
      <a:lt1>
        <a:srgbClr val="FDEADA"/>
      </a:lt1>
      <a:dk2>
        <a:srgbClr val="8DB3E2"/>
      </a:dk2>
      <a:lt2>
        <a:srgbClr val="FEB2FF"/>
      </a:lt2>
      <a:accent1>
        <a:srgbClr val="95B3D7"/>
      </a:accent1>
      <a:accent2>
        <a:srgbClr val="6565FF"/>
      </a:accent2>
      <a:accent3>
        <a:srgbClr val="00B050"/>
      </a:accent3>
      <a:accent4>
        <a:srgbClr val="FE19FF"/>
      </a:accent4>
      <a:accent5>
        <a:srgbClr val="1F497D"/>
      </a:accent5>
      <a:accent6>
        <a:srgbClr val="953734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81</TotalTime>
  <Words>163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Солнцестояние</vt:lpstr>
      <vt:lpstr>Игровой стретчинг.</vt:lpstr>
      <vt:lpstr>Понятие стретчинга.</vt:lpstr>
      <vt:lpstr>Значение стретчинга </vt:lpstr>
      <vt:lpstr>Стретчинг для детей.</vt:lpstr>
      <vt:lpstr>Структура занятия.</vt:lpstr>
      <vt:lpstr>Игровой стретчинг по сказке Г.Х.Андерсена «Дюймовочка».</vt:lpstr>
      <vt:lpstr>«Зёрнышко».</vt:lpstr>
      <vt:lpstr>«Цветок».</vt:lpstr>
      <vt:lpstr>«Просыпаемся».</vt:lpstr>
      <vt:lpstr>«Зеркальце».</vt:lpstr>
      <vt:lpstr>«Скорлупка».</vt:lpstr>
      <vt:lpstr>«Лягушка».</vt:lpstr>
      <vt:lpstr>«Рыбка».</vt:lpstr>
      <vt:lpstr>«Бабочка».</vt:lpstr>
      <vt:lpstr>«Жучок».</vt:lpstr>
      <vt:lpstr>«Деревце».</vt:lpstr>
      <vt:lpstr>«Ласточка».</vt:lpstr>
      <vt:lpstr>Релаксационное упражнение «Чудесные цветы».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2016-10-09T13:01:03Z</dcterms:created>
  <dcterms:modified xsi:type="dcterms:W3CDTF">2016-10-09T14:54:55Z</dcterms:modified>
</cp:coreProperties>
</file>