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73" r:id="rId4"/>
    <p:sldId id="259" r:id="rId5"/>
    <p:sldId id="274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DM@colleg.avie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ctor@uni-dubna.ru" TargetMode="External"/><Relationship Id="rId5" Type="http://schemas.openxmlformats.org/officeDocument/2006/relationships/hyperlink" Target="http://www.uni-dubna.ru/" TargetMode="External"/><Relationship Id="rId4" Type="http://schemas.openxmlformats.org/officeDocument/2006/relationships/hyperlink" Target="http://www.mogk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uberteh.ru/" TargetMode="External"/><Relationship Id="rId2" Type="http://schemas.openxmlformats.org/officeDocument/2006/relationships/hyperlink" Target="mailto:luberteh@mai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ushet.ru/" TargetMode="External"/><Relationship Id="rId4" Type="http://schemas.openxmlformats.org/officeDocument/2006/relationships/hyperlink" Target="mailto:goushet@mail.r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099" y="1197735"/>
            <a:ext cx="9826580" cy="4443212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СЕТЕВОЙ И СИСТЕМНЫЙ АДМИНИСТРАТОР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1" y="0"/>
            <a:ext cx="11159545" cy="11075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СЕТЕВОЙ И СИСТЕМНЫЙ АДМИНИСТРАТОР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30307" y="1732207"/>
            <a:ext cx="10863331" cy="4501167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Системный </a:t>
            </a:r>
            <a:r>
              <a:rPr lang="ru-RU" dirty="0"/>
              <a:t>администратор (</a:t>
            </a:r>
            <a:r>
              <a:rPr lang="ru-RU" dirty="0" err="1"/>
              <a:t>system</a:t>
            </a:r>
            <a:r>
              <a:rPr lang="ru-RU" dirty="0"/>
              <a:t> </a:t>
            </a:r>
            <a:r>
              <a:rPr lang="ru-RU" dirty="0" err="1"/>
              <a:t>administrator</a:t>
            </a:r>
            <a:r>
              <a:rPr lang="ru-RU" dirty="0"/>
              <a:t>) – это специалист, основной задачей которого является обеспечение штатной работы компьютерной техники, сети и программного обеспечения в </a:t>
            </a:r>
            <a:r>
              <a:rPr lang="ru-RU" dirty="0" smtClean="0"/>
              <a:t>организации.</a:t>
            </a:r>
          </a:p>
          <a:p>
            <a:r>
              <a:rPr lang="ru-RU" dirty="0"/>
              <a:t>В сферу деятельности системного администратора входит обеспечение рабочего состояния компьютерного оборудования, проектирование, администрирование и модернизация локальной сети, поддержка центрального сервера. Сюда относится ответственность за бесперебойную работу компьютеров у сотрудников компании, устанавливание права доступа к различным ресурсам внутренней сети (принтерам, сканерам), к Интернету. Деятельность системного администратора сосредоточена в обеспечении информационной безопасности компании, то есть предупреждение сбоя любого компонента системы, ликвидация последствий сбоя без ущерба для работы организации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2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506" y="1068946"/>
            <a:ext cx="10760300" cy="4572000"/>
          </a:xfrm>
        </p:spPr>
        <p:txBody>
          <a:bodyPr/>
          <a:lstStyle/>
          <a:p>
            <a:r>
              <a:rPr lang="ru-RU" dirty="0"/>
              <a:t>В трудовые обязанности системного администратора входит создание пользовательских учётных записей, установка общественного программного обеспечения, добавление и конфигурация новых рабочих станций, выполнение процедур для предотвращения распространения вирусов, выделение дискового пространства, ответы на вопросы пользователей</a:t>
            </a:r>
            <a:r>
              <a:rPr lang="ru-RU" dirty="0" smtClean="0"/>
              <a:t>.</a:t>
            </a:r>
          </a:p>
          <a:p>
            <a:r>
              <a:rPr lang="ru-RU" dirty="0"/>
              <a:t>Системный администратор в своей работе часто сталкивается с множеством разнообразных неполадок. Поэтому главной характерной чертой этой профессии является стрессоустойчивость, спокойствие и терпение. Также людям этой профессии должно быть свойственно умение концентрироваться и мгновенно переключаться с одного вида работы на другую, быстро находить решения и хорошо справляться как с творческими заданиями, так и с рутинной работой.</a:t>
            </a:r>
          </a:p>
        </p:txBody>
      </p:sp>
    </p:spTree>
    <p:extLst>
      <p:ext uri="{BB962C8B-B14F-4D97-AF65-F5344CB8AC3E}">
        <p14:creationId xmlns:p14="http://schemas.microsoft.com/office/powerpoint/2010/main" val="335819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103031"/>
            <a:ext cx="11482552" cy="87464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СЕТЕВОЙ И СИСТЕМНЫЙ АДМИНИСТРАТОР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913" y="1272850"/>
            <a:ext cx="11437087" cy="57307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89061"/>
              </p:ext>
            </p:extLst>
          </p:nvPr>
        </p:nvGraphicFramePr>
        <p:xfrm>
          <a:off x="754913" y="1845924"/>
          <a:ext cx="11437088" cy="2921555"/>
        </p:xfrm>
        <a:graphic>
          <a:graphicData uri="http://schemas.openxmlformats.org/drawingml/2006/table">
            <a:tbl>
              <a:tblPr firstRow="1" firstCol="1" bandRow="1"/>
              <a:tblGrid>
                <a:gridCol w="404186"/>
                <a:gridCol w="2459864"/>
                <a:gridCol w="1803043"/>
                <a:gridCol w="1569754"/>
                <a:gridCol w="2177998"/>
                <a:gridCol w="3022243"/>
              </a:tblGrid>
              <a:tr h="129146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140100,МО,  г. Раменское, Красноармейская, д.  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8-496-463-69-47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ADM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colleg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aviel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mogk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Сетевое и системное администрирование;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9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бюджетное образовательное учреждение высшего образования Московской области «Университет «Дубна»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141980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Дубна, ул. Университетская, д. 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8-496-21-6-60-01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uni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dubna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ru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rector@uni-dubna.ru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60480"/>
              </p:ext>
            </p:extLst>
          </p:nvPr>
        </p:nvGraphicFramePr>
        <p:xfrm>
          <a:off x="933719" y="782091"/>
          <a:ext cx="10966361" cy="4047486"/>
        </p:xfrm>
        <a:graphic>
          <a:graphicData uri="http://schemas.openxmlformats.org/drawingml/2006/table">
            <a:tbl>
              <a:tblPr firstRow="1" firstCol="1" bandRow="1"/>
              <a:tblGrid>
                <a:gridCol w="534473"/>
                <a:gridCol w="2291621"/>
                <a:gridCol w="1628340"/>
                <a:gridCol w="1525717"/>
                <a:gridCol w="1843764"/>
                <a:gridCol w="3142446"/>
              </a:tblGrid>
              <a:tr h="220772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«Люберецкий техникум имени Героя Советского Союза, лётчика-космонавта Ю.А. Гагарина»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140002,МО, г. Люберцы, Октябрьский пр., д.114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8-495-503-45-77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luberteh@mail.ru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http://luberteh.ru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«Шатурский энергетический техникум»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140700,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Шатура, пр-т Ильича, д.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8(496)452-57-13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8(496)452-23-85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goushet@mail.ru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www.goushet.ru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35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540" y="0"/>
            <a:ext cx="11459459" cy="115909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Уровень средней зарплаты за последние 12 месяцев: </a:t>
            </a:r>
            <a:r>
              <a:rPr lang="ru-RU" sz="3200" dirty="0"/>
              <a:t>СЕТЕВОЙ И СИСТЕМНЫЙ </a:t>
            </a:r>
            <a:r>
              <a:rPr lang="ru-RU" sz="3200" dirty="0" smtClean="0"/>
              <a:t>АДМИНИСТРАТОР в </a:t>
            </a:r>
            <a:r>
              <a:rPr lang="ru-RU" sz="32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691" t="17209" r="30830" b="20995"/>
          <a:stretch/>
        </p:blipFill>
        <p:spPr>
          <a:xfrm>
            <a:off x="2023349" y="1493948"/>
            <a:ext cx="8877840" cy="510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0"/>
            <a:ext cx="11432146" cy="1803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Распределение вакансии </a:t>
            </a:r>
            <a:r>
              <a:rPr lang="ru-RU" dirty="0"/>
              <a:t>СЕТЕВОЙ И СИСТЕМНЫЙ </a:t>
            </a:r>
            <a:r>
              <a:rPr lang="ru-RU" dirty="0" smtClean="0"/>
              <a:t>АДМИНИСТРАТОР по </a:t>
            </a:r>
            <a:r>
              <a:rPr lang="ru-RU" dirty="0"/>
              <a:t>областям 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9581" t="22139" r="34196" b="22227"/>
          <a:stretch/>
        </p:blipFill>
        <p:spPr>
          <a:xfrm>
            <a:off x="2447937" y="2086377"/>
            <a:ext cx="8055980" cy="44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70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122</TotalTime>
  <Words>421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СЕТЕВОЙ И СИСТЕМНЫЙ АДМИНИСТРАТОР</vt:lpstr>
      <vt:lpstr>Особенности профессии СЕТЕВОЙ И СИСТЕМНЫЙ АДМИНИСТРАТОР</vt:lpstr>
      <vt:lpstr>Презентация PowerPoint</vt:lpstr>
      <vt:lpstr>Образовательные учреждения осуществляющие подготовку по профессии СЕТЕВОЙ И СИСТЕМНЫЙ АДМИНИСТРАТОР</vt:lpstr>
      <vt:lpstr>Презентация PowerPoint</vt:lpstr>
      <vt:lpstr>Уровень средней зарплаты за последние 12 месяцев: СЕТЕВОЙ И СИСТЕМНЫЙ АДМИНИСТРАТОР в Московской области</vt:lpstr>
      <vt:lpstr>Распределение вакансии СЕТЕВОЙ И СИСТЕМНЫЙ АДМИНИСТРАТОР 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17</cp:revision>
  <dcterms:created xsi:type="dcterms:W3CDTF">2017-11-07T12:48:24Z</dcterms:created>
  <dcterms:modified xsi:type="dcterms:W3CDTF">2017-11-21T17:28:29Z</dcterms:modified>
</cp:coreProperties>
</file>