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  <p:sldMasterId id="2147483664" r:id="rId3"/>
    <p:sldMasterId id="2147483672" r:id="rId4"/>
  </p:sldMasterIdLst>
  <p:sldIdLst>
    <p:sldId id="256" r:id="rId5"/>
    <p:sldId id="257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3DF4-8CD9-4B3A-B2CB-C724628828B3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963-706A-45BF-B0B6-65C684AE6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25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174F-DF56-4BDD-AA0D-78A4EF63DEBE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E1A1-0726-4D51-9391-1051CB9A4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6665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174F-DF56-4BDD-AA0D-78A4EF63DEBE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E1A1-0726-4D51-9391-1051CB9A4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8664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174F-DF56-4BDD-AA0D-78A4EF63DEBE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E1A1-0726-4D51-9391-1051CB9A4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505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3AF4-3145-4ACD-AB7E-B8B7ECEEB854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4A12-3788-4332-9D63-849FE116AF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350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3AF4-3145-4ACD-AB7E-B8B7ECEEB854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4A12-3788-4332-9D63-849FE116AF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1551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3AF4-3145-4ACD-AB7E-B8B7ECEEB854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4A12-3788-4332-9D63-849FE116AF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252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3DF4-8CD9-4B3A-B2CB-C724628828B3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963-706A-45BF-B0B6-65C684AE6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773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3DF4-8CD9-4B3A-B2CB-C724628828B3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963-706A-45BF-B0B6-65C684AE6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634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4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73AF4-3145-4ACD-AB7E-B8B7ECEEB854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54A12-3788-4332-9D63-849FE116AF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766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43DF4-8CD9-4B3A-B2CB-C724628828B3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8E963-706A-45BF-B0B6-65C684AE6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206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0" r:id="rId2"/>
    <p:sldLayoutId id="214748367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4174F-DF56-4BDD-AA0D-78A4EF63DEBE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AE1A1-0726-4D51-9391-1051CB9A4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379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8" r:id="rId2"/>
    <p:sldLayoutId id="214748367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71802" y="2857496"/>
            <a:ext cx="5786478" cy="160549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</a:b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Разминка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716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000792" cy="171451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Какая геометрическая фигура отсутствует на этом рисунке?</a:t>
            </a: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42844" y="142852"/>
            <a:ext cx="857256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149346"/>
            <a:ext cx="926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</a:t>
            </a:r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1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5" name="Овал 4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трелка вправо с вырезом 5">
              <a:hlinkClick r:id="" action="ppaction://hlinkshowjump?jump=nextslide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" name="Рисунок 7" descr="2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6072198" y="428604"/>
            <a:ext cx="2163178" cy="33786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8992" y="2500306"/>
            <a:ext cx="242889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spc="3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</a:t>
            </a:r>
            <a:endParaRPr lang="ru-RU" sz="3200" b="1" spc="3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8992" y="3214686"/>
            <a:ext cx="242889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треугольник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8992" y="3915795"/>
            <a:ext cx="242889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квадрат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8992" y="4630175"/>
            <a:ext cx="250033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spc="-15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прямоугольник</a:t>
            </a:r>
            <a:endParaRPr lang="ru-RU" sz="2800" b="1" spc="-15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28992" y="5286388"/>
            <a:ext cx="250033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spc="-15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шестиугольник</a:t>
            </a:r>
            <a:endParaRPr lang="ru-RU" sz="2800" b="1" spc="-15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70989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2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000364" y="2214554"/>
            <a:ext cx="1719274" cy="13573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472" y="428625"/>
            <a:ext cx="5429278" cy="17145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Прямоугольное зеркало разбилось. Какой кусочек выпал?</a:t>
            </a: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42844" y="142852"/>
            <a:ext cx="857256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149346"/>
            <a:ext cx="926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</a:t>
            </a:r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5" name="Овал 4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трелка вправо с вырезом 5">
              <a:hlinkClick r:id="" action="ppaction://hlinkshowjump?jump=nextslide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" name="Рисунок 7" descr="22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00826" y="2643182"/>
            <a:ext cx="2143140" cy="2248196"/>
          </a:xfrm>
          <a:prstGeom prst="rect">
            <a:avLst/>
          </a:prstGeom>
        </p:spPr>
      </p:pic>
      <p:pic>
        <p:nvPicPr>
          <p:cNvPr id="14" name="Рисунок 13" descr="22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71472" y="2428868"/>
            <a:ext cx="2182106" cy="1000132"/>
          </a:xfrm>
          <a:prstGeom prst="rect">
            <a:avLst/>
          </a:prstGeom>
        </p:spPr>
      </p:pic>
      <p:pic>
        <p:nvPicPr>
          <p:cNvPr id="15" name="Рисунок 14" descr="22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85786" y="4572008"/>
            <a:ext cx="1214446" cy="1285884"/>
          </a:xfrm>
          <a:prstGeom prst="rect">
            <a:avLst/>
          </a:prstGeom>
        </p:spPr>
      </p:pic>
      <p:pic>
        <p:nvPicPr>
          <p:cNvPr id="17" name="Рисунок 16" descr="22.pn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928926" y="4643446"/>
            <a:ext cx="1714512" cy="1143008"/>
          </a:xfrm>
          <a:prstGeom prst="rect">
            <a:avLst/>
          </a:prstGeom>
        </p:spPr>
      </p:pic>
      <p:pic>
        <p:nvPicPr>
          <p:cNvPr id="18" name="Рисунок 17" descr="22.pn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4786314" y="3357562"/>
            <a:ext cx="1428760" cy="127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970989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8.97317E-7 L 1.38889E-6 0.10153 C 1.38889E-6 0.14755 0.09496 0.20398 0.17274 0.20398 L 0.34566 0.20398 " pathEditMode="relative" rAng="0" ptsTypes="FfFF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" y="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428625"/>
            <a:ext cx="5286402" cy="17145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треугольников </a:t>
            </a:r>
            <a:b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рисунке?</a:t>
            </a: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42844" y="142852"/>
            <a:ext cx="857256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149346"/>
            <a:ext cx="926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</a:t>
            </a:r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3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5" name="Овал 4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трелка вправо с вырезом 5">
              <a:hlinkClick r:id="" action="ppaction://hlinkshowjump?jump=nextslide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" name="Рисунок 7" descr="2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6080604" y="2500306"/>
            <a:ext cx="2588576" cy="2000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00298" y="2285992"/>
            <a:ext cx="785818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ru-RU" sz="4000" b="1" spc="3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14744" y="2857496"/>
            <a:ext cx="8572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7752" y="3500438"/>
            <a:ext cx="8572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48" y="4500570"/>
            <a:ext cx="8572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spc="-15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4000" b="1" spc="-15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7554" y="5572140"/>
            <a:ext cx="8572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spc="-15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endParaRPr lang="ru-RU" sz="4000" b="1" spc="-15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70989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34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Тема Office</vt:lpstr>
      <vt:lpstr>Специальное оформление</vt:lpstr>
      <vt:lpstr>1_Специальное оформление</vt:lpstr>
      <vt:lpstr>2_Специальное оформление</vt:lpstr>
      <vt:lpstr>  Разминка </vt:lpstr>
      <vt:lpstr>Какая геометрическая фигура отсутствует на этом рисунке?</vt:lpstr>
      <vt:lpstr>Прямоугольное зеркало разбилось. Какой кусочек выпал?</vt:lpstr>
      <vt:lpstr>Сколько треугольников  на рисунке?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Геометрические задачи. Танграм.</dc:title>
  <dc:subject>Внеурочная деятельность "Математическая шкатулка" 3 класс</dc:subject>
  <dc:creator>corowina</dc:creator>
  <cp:lastModifiedBy>User</cp:lastModifiedBy>
  <cp:revision>34</cp:revision>
  <dcterms:created xsi:type="dcterms:W3CDTF">2015-01-24T10:36:06Z</dcterms:created>
  <dcterms:modified xsi:type="dcterms:W3CDTF">2019-12-22T21:31:37Z</dcterms:modified>
</cp:coreProperties>
</file>