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F8F8F8"/>
    <a:srgbClr val="EAEAEA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>
      <p:cViewPr>
        <p:scale>
          <a:sx n="60" d="100"/>
          <a:sy n="60" d="100"/>
        </p:scale>
        <p:origin x="-219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E87E-F83D-4851-B4D6-0572107BDE8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A5E-BFCD-448F-AE20-E12C3B37A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E87E-F83D-4851-B4D6-0572107BDE8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A5E-BFCD-448F-AE20-E12C3B37A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E87E-F83D-4851-B4D6-0572107BDE8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A5E-BFCD-448F-AE20-E12C3B37A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E87E-F83D-4851-B4D6-0572107BDE8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A5E-BFCD-448F-AE20-E12C3B37A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E87E-F83D-4851-B4D6-0572107BDE8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A5E-BFCD-448F-AE20-E12C3B37A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E87E-F83D-4851-B4D6-0572107BDE8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A5E-BFCD-448F-AE20-E12C3B37A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E87E-F83D-4851-B4D6-0572107BDE8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A5E-BFCD-448F-AE20-E12C3B37A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E87E-F83D-4851-B4D6-0572107BDE8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A5E-BFCD-448F-AE20-E12C3B37A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E87E-F83D-4851-B4D6-0572107BDE8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A5E-BFCD-448F-AE20-E12C3B37A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E87E-F83D-4851-B4D6-0572107BDE8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A5E-BFCD-448F-AE20-E12C3B37A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E87E-F83D-4851-B4D6-0572107BDE8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CA5E-BFCD-448F-AE20-E12C3B37A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32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E87E-F83D-4851-B4D6-0572107BDE8E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ECA5E-BFCD-448F-AE20-E12C3B37A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3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1.xml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10776" r="15545" b="14439"/>
          <a:stretch/>
        </p:blipFill>
        <p:spPr bwMode="auto">
          <a:xfrm>
            <a:off x="441" y="17820"/>
            <a:ext cx="9143559" cy="686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1547664" y="1768508"/>
            <a:ext cx="7475062" cy="5089492"/>
            <a:chOff x="7728564" y="2579719"/>
            <a:chExt cx="2318981" cy="1514931"/>
          </a:xfrm>
        </p:grpSpPr>
        <p:sp>
          <p:nvSpPr>
            <p:cNvPr id="30" name="Овал 29"/>
            <p:cNvSpPr/>
            <p:nvPr/>
          </p:nvSpPr>
          <p:spPr>
            <a:xfrm>
              <a:off x="8532614" y="2579719"/>
              <a:ext cx="1514931" cy="1514931"/>
            </a:xfrm>
            <a:prstGeom prst="rect">
              <a:avLst/>
            </a:prstGeom>
            <a:blipFill rotWithShape="0">
              <a:blip r:embed="rId3">
                <a:lum bright="70000" contrast="-70000"/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2838251"/>
                <a:satOff val="11375"/>
                <a:lumOff val="24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Овал 4"/>
            <p:cNvSpPr/>
            <p:nvPr/>
          </p:nvSpPr>
          <p:spPr>
            <a:xfrm>
              <a:off x="7728564" y="2801576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376" y="87603"/>
            <a:ext cx="5923185" cy="5645653"/>
            <a:chOff x="6752349" y="4400902"/>
            <a:chExt cx="1514931" cy="1514931"/>
          </a:xfrm>
        </p:grpSpPr>
        <p:sp>
          <p:nvSpPr>
            <p:cNvPr id="33" name="Овал 32"/>
            <p:cNvSpPr/>
            <p:nvPr/>
          </p:nvSpPr>
          <p:spPr>
            <a:xfrm>
              <a:off x="6752349" y="4400902"/>
              <a:ext cx="1514931" cy="1514931"/>
            </a:xfrm>
            <a:prstGeom prst="ellipse">
              <a:avLst/>
            </a:prstGeom>
            <a:blipFill rotWithShape="0">
              <a:blip r:embed="rId4">
                <a:lum bright="70000" contrast="-70000"/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4257376"/>
                <a:satOff val="17062"/>
                <a:lumOff val="36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Овал 4"/>
            <p:cNvSpPr/>
            <p:nvPr/>
          </p:nvSpPr>
          <p:spPr>
            <a:xfrm>
              <a:off x="6974206" y="4622759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96883" y="2171005"/>
            <a:ext cx="89152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Все профессии нужны-все 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профессии важны!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595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10776" r="15545" b="14439"/>
          <a:stretch/>
        </p:blipFill>
        <p:spPr bwMode="auto">
          <a:xfrm>
            <a:off x="441" y="17820"/>
            <a:ext cx="9143559" cy="686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707904" y="44624"/>
            <a:ext cx="1656000" cy="1656000"/>
            <a:chOff x="4931166" y="4177"/>
            <a:chExt cx="1514931" cy="1514931"/>
          </a:xfrm>
        </p:grpSpPr>
        <p:sp>
          <p:nvSpPr>
            <p:cNvPr id="7" name="Овал 6"/>
            <p:cNvSpPr/>
            <p:nvPr/>
          </p:nvSpPr>
          <p:spPr>
            <a:xfrm>
              <a:off x="4931166" y="4177"/>
              <a:ext cx="1514931" cy="1514931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5153023" y="226034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90139" y="764704"/>
            <a:ext cx="1656000" cy="1656000"/>
            <a:chOff x="3109983" y="758536"/>
            <a:chExt cx="1514931" cy="1514931"/>
          </a:xfrm>
        </p:grpSpPr>
        <p:sp>
          <p:nvSpPr>
            <p:cNvPr id="10" name="Овал 9"/>
            <p:cNvSpPr/>
            <p:nvPr/>
          </p:nvSpPr>
          <p:spPr>
            <a:xfrm>
              <a:off x="3109983" y="758536"/>
              <a:ext cx="1514931" cy="1514931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3331840" y="980393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580112" y="836711"/>
            <a:ext cx="1656000" cy="1656000"/>
            <a:chOff x="6752349" y="758536"/>
            <a:chExt cx="1514931" cy="1514931"/>
          </a:xfrm>
        </p:grpSpPr>
        <p:sp>
          <p:nvSpPr>
            <p:cNvPr id="13" name="Овал 12"/>
            <p:cNvSpPr/>
            <p:nvPr/>
          </p:nvSpPr>
          <p:spPr>
            <a:xfrm>
              <a:off x="6752349" y="758536"/>
              <a:ext cx="1514931" cy="1514931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6974206" y="980393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15616" y="2636912"/>
            <a:ext cx="1656000" cy="1656000"/>
            <a:chOff x="2355624" y="2579719"/>
            <a:chExt cx="1514931" cy="1514931"/>
          </a:xfrm>
        </p:grpSpPr>
        <p:sp>
          <p:nvSpPr>
            <p:cNvPr id="16" name="Овал 15"/>
            <p:cNvSpPr/>
            <p:nvPr/>
          </p:nvSpPr>
          <p:spPr>
            <a:xfrm>
              <a:off x="2355624" y="2579719"/>
              <a:ext cx="1514931" cy="1514931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8514751"/>
                <a:satOff val="34124"/>
                <a:lumOff val="739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2577481" y="2801576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kern="1200" dirty="0"/>
                <a:t/>
              </a:r>
              <a:br>
                <a:rPr lang="ru-RU" sz="3500" kern="1200" dirty="0"/>
              </a:br>
              <a:endParaRPr lang="ru-RU" sz="35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907704" y="4488410"/>
            <a:ext cx="1656000" cy="1656000"/>
            <a:chOff x="3109983" y="4400902"/>
            <a:chExt cx="1514931" cy="1514931"/>
          </a:xfrm>
        </p:grpSpPr>
        <p:sp>
          <p:nvSpPr>
            <p:cNvPr id="19" name="Овал 18"/>
            <p:cNvSpPr/>
            <p:nvPr/>
          </p:nvSpPr>
          <p:spPr>
            <a:xfrm>
              <a:off x="3109983" y="4400902"/>
              <a:ext cx="1514931" cy="1514931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7095626"/>
                <a:satOff val="28436"/>
                <a:lumOff val="61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3331840" y="4622759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707904" y="5245875"/>
            <a:ext cx="1656000" cy="1656000"/>
            <a:chOff x="4931166" y="5155261"/>
            <a:chExt cx="1514931" cy="1514931"/>
          </a:xfrm>
        </p:grpSpPr>
        <p:sp>
          <p:nvSpPr>
            <p:cNvPr id="22" name="Овал 21"/>
            <p:cNvSpPr/>
            <p:nvPr/>
          </p:nvSpPr>
          <p:spPr>
            <a:xfrm>
              <a:off x="4931166" y="5155261"/>
              <a:ext cx="1514931" cy="1514931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5676501"/>
                <a:satOff val="22749"/>
                <a:lumOff val="49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5153023" y="5377118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00192" y="2636912"/>
            <a:ext cx="1656000" cy="1656000"/>
            <a:chOff x="7506707" y="2579719"/>
            <a:chExt cx="1514931" cy="1514931"/>
          </a:xfrm>
        </p:grpSpPr>
        <p:sp>
          <p:nvSpPr>
            <p:cNvPr id="25" name="Овал 24"/>
            <p:cNvSpPr/>
            <p:nvPr/>
          </p:nvSpPr>
          <p:spPr>
            <a:xfrm>
              <a:off x="7506707" y="2579719"/>
              <a:ext cx="1514931" cy="1514931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2838251"/>
                <a:satOff val="11375"/>
                <a:lumOff val="24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7728564" y="2801576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580112" y="4488410"/>
            <a:ext cx="1656000" cy="1656000"/>
            <a:chOff x="6752349" y="4400902"/>
            <a:chExt cx="1514931" cy="1514931"/>
          </a:xfrm>
        </p:grpSpPr>
        <p:sp>
          <p:nvSpPr>
            <p:cNvPr id="28" name="Овал 27"/>
            <p:cNvSpPr/>
            <p:nvPr/>
          </p:nvSpPr>
          <p:spPr>
            <a:xfrm>
              <a:off x="6752349" y="4400902"/>
              <a:ext cx="1514931" cy="1514931"/>
            </a:xfrm>
            <a:prstGeom prst="ellipse">
              <a:avLst/>
            </a:prstGeom>
            <a:blipFill rotWithShape="0">
              <a:blip r:embed="rId10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4257376"/>
                <a:satOff val="17062"/>
                <a:lumOff val="36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Овал 4"/>
            <p:cNvSpPr/>
            <p:nvPr/>
          </p:nvSpPr>
          <p:spPr>
            <a:xfrm>
              <a:off x="6974206" y="4622759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126201" y="2091576"/>
            <a:ext cx="2892038" cy="2674847"/>
            <a:chOff x="4242612" y="1999761"/>
            <a:chExt cx="2892038" cy="2674847"/>
          </a:xfrm>
        </p:grpSpPr>
        <p:sp>
          <p:nvSpPr>
            <p:cNvPr id="35" name="Овал 34"/>
            <p:cNvSpPr/>
            <p:nvPr/>
          </p:nvSpPr>
          <p:spPr>
            <a:xfrm>
              <a:off x="4242612" y="1999761"/>
              <a:ext cx="2892038" cy="26748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Овал 4"/>
            <p:cNvSpPr/>
            <p:nvPr/>
          </p:nvSpPr>
          <p:spPr>
            <a:xfrm>
              <a:off x="4666141" y="2391483"/>
              <a:ext cx="2044980" cy="1891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Слесарь</a:t>
              </a:r>
              <a:endParaRPr lang="ru-RU" sz="34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10776" r="15545" b="14439"/>
          <a:stretch/>
        </p:blipFill>
        <p:spPr bwMode="auto">
          <a:xfrm>
            <a:off x="441" y="17820"/>
            <a:ext cx="9143559" cy="686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707904" y="44624"/>
            <a:ext cx="1656000" cy="1656000"/>
            <a:chOff x="4931166" y="4177"/>
            <a:chExt cx="1514931" cy="1514931"/>
          </a:xfrm>
        </p:grpSpPr>
        <p:sp>
          <p:nvSpPr>
            <p:cNvPr id="7" name="Овал 6"/>
            <p:cNvSpPr/>
            <p:nvPr/>
          </p:nvSpPr>
          <p:spPr>
            <a:xfrm>
              <a:off x="4931166" y="4177"/>
              <a:ext cx="1514931" cy="1514931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5153023" y="226034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85703" y="783174"/>
            <a:ext cx="1656000" cy="1656000"/>
            <a:chOff x="3109983" y="758536"/>
            <a:chExt cx="1514931" cy="1514931"/>
          </a:xfrm>
        </p:grpSpPr>
        <p:sp>
          <p:nvSpPr>
            <p:cNvPr id="10" name="Овал 9"/>
            <p:cNvSpPr/>
            <p:nvPr/>
          </p:nvSpPr>
          <p:spPr>
            <a:xfrm>
              <a:off x="3109983" y="758536"/>
              <a:ext cx="1514931" cy="1514931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3331840" y="980393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15616" y="2636912"/>
            <a:ext cx="1656000" cy="1656000"/>
            <a:chOff x="2355624" y="2579719"/>
            <a:chExt cx="1514931" cy="1514931"/>
          </a:xfrm>
        </p:grpSpPr>
        <p:sp>
          <p:nvSpPr>
            <p:cNvPr id="16" name="Овал 15"/>
            <p:cNvSpPr/>
            <p:nvPr/>
          </p:nvSpPr>
          <p:spPr>
            <a:xfrm>
              <a:off x="2355624" y="2579719"/>
              <a:ext cx="1514931" cy="1514931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8514751"/>
                <a:satOff val="34124"/>
                <a:lumOff val="739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2577481" y="2801576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kern="1200" dirty="0"/>
                <a:t/>
              </a:r>
              <a:br>
                <a:rPr lang="ru-RU" sz="3500" kern="1200" dirty="0"/>
              </a:br>
              <a:endParaRPr lang="ru-RU" sz="35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907704" y="4488410"/>
            <a:ext cx="1656000" cy="1656000"/>
            <a:chOff x="3109983" y="4400902"/>
            <a:chExt cx="1514931" cy="1514931"/>
          </a:xfrm>
        </p:grpSpPr>
        <p:sp>
          <p:nvSpPr>
            <p:cNvPr id="19" name="Овал 18"/>
            <p:cNvSpPr/>
            <p:nvPr/>
          </p:nvSpPr>
          <p:spPr>
            <a:xfrm>
              <a:off x="3109983" y="4400902"/>
              <a:ext cx="1514931" cy="1514931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7095626"/>
                <a:satOff val="28436"/>
                <a:lumOff val="61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3331840" y="4622759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707904" y="5245875"/>
            <a:ext cx="1656000" cy="1656000"/>
            <a:chOff x="4931166" y="5155261"/>
            <a:chExt cx="1514931" cy="1514931"/>
          </a:xfrm>
        </p:grpSpPr>
        <p:sp>
          <p:nvSpPr>
            <p:cNvPr id="22" name="Овал 21"/>
            <p:cNvSpPr/>
            <p:nvPr/>
          </p:nvSpPr>
          <p:spPr>
            <a:xfrm>
              <a:off x="4931166" y="5155261"/>
              <a:ext cx="1514931" cy="1514931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5676501"/>
                <a:satOff val="22749"/>
                <a:lumOff val="49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5153023" y="5377118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00192" y="2636912"/>
            <a:ext cx="1656000" cy="1656000"/>
            <a:chOff x="7506707" y="2579719"/>
            <a:chExt cx="1514931" cy="1514931"/>
          </a:xfrm>
        </p:grpSpPr>
        <p:sp>
          <p:nvSpPr>
            <p:cNvPr id="25" name="Овал 24"/>
            <p:cNvSpPr/>
            <p:nvPr/>
          </p:nvSpPr>
          <p:spPr>
            <a:xfrm>
              <a:off x="7506707" y="2579719"/>
              <a:ext cx="1514931" cy="1514931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2838251"/>
                <a:satOff val="11375"/>
                <a:lumOff val="24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7728564" y="2801576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580112" y="4488410"/>
            <a:ext cx="1656000" cy="1656000"/>
            <a:chOff x="6752349" y="4400902"/>
            <a:chExt cx="1514931" cy="1514931"/>
          </a:xfrm>
        </p:grpSpPr>
        <p:sp>
          <p:nvSpPr>
            <p:cNvPr id="28" name="Овал 27"/>
            <p:cNvSpPr/>
            <p:nvPr/>
          </p:nvSpPr>
          <p:spPr>
            <a:xfrm>
              <a:off x="6752349" y="4400902"/>
              <a:ext cx="1514931" cy="1514931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4257376"/>
                <a:satOff val="17062"/>
                <a:lumOff val="36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Овал 4"/>
            <p:cNvSpPr/>
            <p:nvPr/>
          </p:nvSpPr>
          <p:spPr>
            <a:xfrm>
              <a:off x="6974206" y="4622759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125981" y="2091576"/>
            <a:ext cx="2892038" cy="2674847"/>
            <a:chOff x="4242612" y="1999761"/>
            <a:chExt cx="2892038" cy="2674847"/>
          </a:xfrm>
        </p:grpSpPr>
        <p:sp>
          <p:nvSpPr>
            <p:cNvPr id="32" name="Овал 31"/>
            <p:cNvSpPr/>
            <p:nvPr/>
          </p:nvSpPr>
          <p:spPr>
            <a:xfrm>
              <a:off x="4242612" y="1999761"/>
              <a:ext cx="2892038" cy="26748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4666141" y="2391483"/>
              <a:ext cx="2044980" cy="1891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0" i="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</a:t>
              </a:r>
              <a:r>
                <a:rPr lang="ru-RU" sz="1800" i="0" kern="1200" dirty="0" smtClean="0"/>
                <a:t>него основные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i="0" kern="1200" dirty="0" smtClean="0"/>
                <a:t>рабочие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i="0" kern="1200" dirty="0" smtClean="0"/>
                <a:t>инструменты: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i="0" kern="1200" dirty="0" smtClean="0"/>
                <a:t>валик, кисть,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i="0" kern="1200" dirty="0" smtClean="0"/>
                <a:t>шпатель.</a:t>
              </a:r>
              <a:endParaRPr lang="ru-RU" sz="1800" kern="1200" dirty="0" smtClean="0"/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94490" y="755046"/>
            <a:ext cx="1656000" cy="1656000"/>
            <a:chOff x="6752349" y="758536"/>
            <a:chExt cx="1514931" cy="1514931"/>
          </a:xfrm>
        </p:grpSpPr>
        <p:sp>
          <p:nvSpPr>
            <p:cNvPr id="35" name="Овал 34"/>
            <p:cNvSpPr/>
            <p:nvPr/>
          </p:nvSpPr>
          <p:spPr>
            <a:xfrm>
              <a:off x="6752349" y="758536"/>
              <a:ext cx="1514931" cy="1514931"/>
            </a:xfrm>
            <a:prstGeom prst="ellipse">
              <a:avLst/>
            </a:prstGeom>
            <a:blipFill rotWithShape="0">
              <a:blip r:embed="rId10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Овал 4"/>
            <p:cNvSpPr/>
            <p:nvPr/>
          </p:nvSpPr>
          <p:spPr>
            <a:xfrm>
              <a:off x="6974206" y="980393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120122" y="2060848"/>
            <a:ext cx="2892038" cy="2674847"/>
            <a:chOff x="4242612" y="1999761"/>
            <a:chExt cx="2892038" cy="2674847"/>
          </a:xfrm>
        </p:grpSpPr>
        <p:sp>
          <p:nvSpPr>
            <p:cNvPr id="38" name="Овал 37"/>
            <p:cNvSpPr/>
            <p:nvPr/>
          </p:nvSpPr>
          <p:spPr>
            <a:xfrm>
              <a:off x="4242612" y="1999761"/>
              <a:ext cx="2892038" cy="26748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Овал 4"/>
            <p:cNvSpPr/>
            <p:nvPr/>
          </p:nvSpPr>
          <p:spPr>
            <a:xfrm>
              <a:off x="4666141" y="2391483"/>
              <a:ext cx="2044980" cy="1891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Маляр </a:t>
              </a:r>
              <a:endParaRPr lang="ru-RU" sz="34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6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10776" r="15545" b="14439"/>
          <a:stretch/>
        </p:blipFill>
        <p:spPr bwMode="auto">
          <a:xfrm>
            <a:off x="441" y="17820"/>
            <a:ext cx="9143559" cy="686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707904" y="-27384"/>
            <a:ext cx="1656000" cy="1656000"/>
            <a:chOff x="4931166" y="4177"/>
            <a:chExt cx="1514931" cy="1514931"/>
          </a:xfrm>
        </p:grpSpPr>
        <p:sp>
          <p:nvSpPr>
            <p:cNvPr id="7" name="Овал 6"/>
            <p:cNvSpPr/>
            <p:nvPr/>
          </p:nvSpPr>
          <p:spPr>
            <a:xfrm>
              <a:off x="4931166" y="4177"/>
              <a:ext cx="1514931" cy="1514931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5153023" y="226034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85703" y="783174"/>
            <a:ext cx="1656000" cy="1656000"/>
            <a:chOff x="3109983" y="758536"/>
            <a:chExt cx="1514931" cy="1514931"/>
          </a:xfrm>
        </p:grpSpPr>
        <p:sp>
          <p:nvSpPr>
            <p:cNvPr id="10" name="Овал 9"/>
            <p:cNvSpPr/>
            <p:nvPr/>
          </p:nvSpPr>
          <p:spPr>
            <a:xfrm>
              <a:off x="3109983" y="758536"/>
              <a:ext cx="1514931" cy="1514931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3331840" y="980393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15616" y="2636912"/>
            <a:ext cx="1656000" cy="1656000"/>
            <a:chOff x="2355624" y="2579719"/>
            <a:chExt cx="1514931" cy="1514931"/>
          </a:xfrm>
        </p:grpSpPr>
        <p:sp>
          <p:nvSpPr>
            <p:cNvPr id="16" name="Овал 15"/>
            <p:cNvSpPr/>
            <p:nvPr/>
          </p:nvSpPr>
          <p:spPr>
            <a:xfrm>
              <a:off x="2355624" y="2579719"/>
              <a:ext cx="1514931" cy="1514931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8514751"/>
                <a:satOff val="34124"/>
                <a:lumOff val="739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2577481" y="2801576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kern="1200" dirty="0"/>
                <a:t/>
              </a:r>
              <a:br>
                <a:rPr lang="ru-RU" sz="3500" kern="1200" dirty="0"/>
              </a:br>
              <a:endParaRPr lang="ru-RU" sz="35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907704" y="4488410"/>
            <a:ext cx="1656000" cy="1656000"/>
            <a:chOff x="3109983" y="4400902"/>
            <a:chExt cx="1514931" cy="1514931"/>
          </a:xfrm>
        </p:grpSpPr>
        <p:sp>
          <p:nvSpPr>
            <p:cNvPr id="19" name="Овал 18"/>
            <p:cNvSpPr/>
            <p:nvPr/>
          </p:nvSpPr>
          <p:spPr>
            <a:xfrm>
              <a:off x="3109983" y="4400902"/>
              <a:ext cx="1514931" cy="1514931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7095626"/>
                <a:satOff val="28436"/>
                <a:lumOff val="61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3331840" y="4622759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707904" y="5245875"/>
            <a:ext cx="1656000" cy="1656000"/>
            <a:chOff x="4931166" y="5155261"/>
            <a:chExt cx="1514931" cy="1514931"/>
          </a:xfrm>
        </p:grpSpPr>
        <p:sp>
          <p:nvSpPr>
            <p:cNvPr id="22" name="Овал 21"/>
            <p:cNvSpPr/>
            <p:nvPr/>
          </p:nvSpPr>
          <p:spPr>
            <a:xfrm>
              <a:off x="4931166" y="5155261"/>
              <a:ext cx="1514931" cy="1514931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5676501"/>
                <a:satOff val="22749"/>
                <a:lumOff val="49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5153023" y="5377118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72384" y="2636912"/>
            <a:ext cx="1656000" cy="1656000"/>
            <a:chOff x="7506707" y="2579719"/>
            <a:chExt cx="1514931" cy="1514931"/>
          </a:xfrm>
        </p:grpSpPr>
        <p:sp>
          <p:nvSpPr>
            <p:cNvPr id="25" name="Овал 24"/>
            <p:cNvSpPr/>
            <p:nvPr/>
          </p:nvSpPr>
          <p:spPr>
            <a:xfrm>
              <a:off x="7506707" y="2579719"/>
              <a:ext cx="1514931" cy="1514931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2838251"/>
                <a:satOff val="11375"/>
                <a:lumOff val="24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7728564" y="2801576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580112" y="4488410"/>
            <a:ext cx="1656000" cy="1656000"/>
            <a:chOff x="6752349" y="4400902"/>
            <a:chExt cx="1514931" cy="1514931"/>
          </a:xfrm>
        </p:grpSpPr>
        <p:sp>
          <p:nvSpPr>
            <p:cNvPr id="28" name="Овал 27"/>
            <p:cNvSpPr/>
            <p:nvPr/>
          </p:nvSpPr>
          <p:spPr>
            <a:xfrm>
              <a:off x="6752349" y="4400902"/>
              <a:ext cx="1514931" cy="1514931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4257376"/>
                <a:satOff val="17062"/>
                <a:lumOff val="36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Овал 4"/>
            <p:cNvSpPr/>
            <p:nvPr/>
          </p:nvSpPr>
          <p:spPr>
            <a:xfrm>
              <a:off x="6974206" y="4622759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94490" y="755046"/>
            <a:ext cx="1656000" cy="1656000"/>
            <a:chOff x="6752349" y="758536"/>
            <a:chExt cx="1514931" cy="1514931"/>
          </a:xfrm>
        </p:grpSpPr>
        <p:sp>
          <p:nvSpPr>
            <p:cNvPr id="35" name="Овал 34"/>
            <p:cNvSpPr/>
            <p:nvPr/>
          </p:nvSpPr>
          <p:spPr>
            <a:xfrm>
              <a:off x="6752349" y="758536"/>
              <a:ext cx="1514931" cy="1514931"/>
            </a:xfrm>
            <a:prstGeom prst="ellipse">
              <a:avLst/>
            </a:prstGeom>
            <a:blipFill rotWithShape="0">
              <a:blip r:embed="rId10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Овал 4"/>
            <p:cNvSpPr/>
            <p:nvPr/>
          </p:nvSpPr>
          <p:spPr>
            <a:xfrm>
              <a:off x="6974206" y="980393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125981" y="2091576"/>
            <a:ext cx="2892038" cy="2674847"/>
            <a:chOff x="4242612" y="1999761"/>
            <a:chExt cx="2892038" cy="2674847"/>
          </a:xfrm>
        </p:grpSpPr>
        <p:sp>
          <p:nvSpPr>
            <p:cNvPr id="38" name="Овал 37"/>
            <p:cNvSpPr/>
            <p:nvPr/>
          </p:nvSpPr>
          <p:spPr>
            <a:xfrm>
              <a:off x="4242612" y="1999761"/>
              <a:ext cx="2892038" cy="26748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Овал 4"/>
            <p:cNvSpPr/>
            <p:nvPr/>
          </p:nvSpPr>
          <p:spPr>
            <a:xfrm>
              <a:off x="4666141" y="2391483"/>
              <a:ext cx="2044980" cy="1891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bg1"/>
                  </a:solidFill>
                </a:rPr>
                <a:t>специалист, который занимается возведением, ремонтом каменных конструкций, кладкой кирпича</a:t>
              </a:r>
              <a:endParaRPr lang="ru-RU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131840" y="2060848"/>
            <a:ext cx="2892038" cy="2674847"/>
            <a:chOff x="4242612" y="1999761"/>
            <a:chExt cx="2892038" cy="2674847"/>
          </a:xfrm>
        </p:grpSpPr>
        <p:sp>
          <p:nvSpPr>
            <p:cNvPr id="44" name="Овал 43"/>
            <p:cNvSpPr/>
            <p:nvPr/>
          </p:nvSpPr>
          <p:spPr>
            <a:xfrm>
              <a:off x="4242612" y="1999761"/>
              <a:ext cx="2892038" cy="26748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Овал 4"/>
            <p:cNvSpPr/>
            <p:nvPr/>
          </p:nvSpPr>
          <p:spPr>
            <a:xfrm>
              <a:off x="4666141" y="2391483"/>
              <a:ext cx="2044980" cy="1891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Каменщик</a:t>
              </a:r>
              <a:endParaRPr lang="ru-RU" sz="34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8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10776" r="15545" b="14439"/>
          <a:stretch/>
        </p:blipFill>
        <p:spPr bwMode="auto">
          <a:xfrm>
            <a:off x="441" y="17820"/>
            <a:ext cx="9143559" cy="686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707904" y="-27384"/>
            <a:ext cx="1656000" cy="1656000"/>
            <a:chOff x="4931166" y="4177"/>
            <a:chExt cx="1514931" cy="1514931"/>
          </a:xfrm>
        </p:grpSpPr>
        <p:sp>
          <p:nvSpPr>
            <p:cNvPr id="7" name="Овал 6"/>
            <p:cNvSpPr/>
            <p:nvPr/>
          </p:nvSpPr>
          <p:spPr>
            <a:xfrm>
              <a:off x="4931166" y="4177"/>
              <a:ext cx="1514931" cy="1514931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5153023" y="226034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85703" y="783174"/>
            <a:ext cx="1656000" cy="1656000"/>
            <a:chOff x="3109983" y="758536"/>
            <a:chExt cx="1514931" cy="1514931"/>
          </a:xfrm>
        </p:grpSpPr>
        <p:sp>
          <p:nvSpPr>
            <p:cNvPr id="10" name="Овал 9"/>
            <p:cNvSpPr/>
            <p:nvPr/>
          </p:nvSpPr>
          <p:spPr>
            <a:xfrm>
              <a:off x="3109983" y="758536"/>
              <a:ext cx="1514931" cy="1514931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3331840" y="980393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15616" y="2636912"/>
            <a:ext cx="1656000" cy="1656000"/>
            <a:chOff x="2355624" y="2579719"/>
            <a:chExt cx="1514931" cy="1514931"/>
          </a:xfrm>
        </p:grpSpPr>
        <p:sp>
          <p:nvSpPr>
            <p:cNvPr id="16" name="Овал 15"/>
            <p:cNvSpPr/>
            <p:nvPr/>
          </p:nvSpPr>
          <p:spPr>
            <a:xfrm>
              <a:off x="2355624" y="2579719"/>
              <a:ext cx="1514931" cy="1514931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8514751"/>
                <a:satOff val="34124"/>
                <a:lumOff val="739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2577481" y="2801576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kern="1200" dirty="0"/>
                <a:t/>
              </a:r>
              <a:br>
                <a:rPr lang="ru-RU" sz="3500" kern="1200" dirty="0"/>
              </a:br>
              <a:endParaRPr lang="ru-RU" sz="35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907704" y="4488410"/>
            <a:ext cx="1656000" cy="1656000"/>
            <a:chOff x="3109983" y="4400902"/>
            <a:chExt cx="1514931" cy="1514931"/>
          </a:xfrm>
        </p:grpSpPr>
        <p:sp>
          <p:nvSpPr>
            <p:cNvPr id="19" name="Овал 18"/>
            <p:cNvSpPr/>
            <p:nvPr/>
          </p:nvSpPr>
          <p:spPr>
            <a:xfrm>
              <a:off x="3109983" y="4400902"/>
              <a:ext cx="1514931" cy="1514931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7095626"/>
                <a:satOff val="28436"/>
                <a:lumOff val="61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3331840" y="4622759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707904" y="5245875"/>
            <a:ext cx="1656000" cy="1656000"/>
            <a:chOff x="4931166" y="5155261"/>
            <a:chExt cx="1514931" cy="1514931"/>
          </a:xfrm>
        </p:grpSpPr>
        <p:sp>
          <p:nvSpPr>
            <p:cNvPr id="22" name="Овал 21"/>
            <p:cNvSpPr/>
            <p:nvPr/>
          </p:nvSpPr>
          <p:spPr>
            <a:xfrm>
              <a:off x="4931166" y="5155261"/>
              <a:ext cx="1514931" cy="1514931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5676501"/>
                <a:satOff val="22749"/>
                <a:lumOff val="49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5153023" y="5377118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72384" y="2636912"/>
            <a:ext cx="1656000" cy="1656000"/>
            <a:chOff x="7506707" y="2579719"/>
            <a:chExt cx="1514931" cy="1514931"/>
          </a:xfrm>
        </p:grpSpPr>
        <p:sp>
          <p:nvSpPr>
            <p:cNvPr id="25" name="Овал 24"/>
            <p:cNvSpPr/>
            <p:nvPr/>
          </p:nvSpPr>
          <p:spPr>
            <a:xfrm>
              <a:off x="7506707" y="2579719"/>
              <a:ext cx="1514931" cy="1514931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2838251"/>
                <a:satOff val="11375"/>
                <a:lumOff val="24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7728564" y="2801576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580112" y="4488410"/>
            <a:ext cx="1656000" cy="1656000"/>
            <a:chOff x="6752349" y="4400902"/>
            <a:chExt cx="1514931" cy="1514931"/>
          </a:xfrm>
        </p:grpSpPr>
        <p:sp>
          <p:nvSpPr>
            <p:cNvPr id="28" name="Овал 27"/>
            <p:cNvSpPr/>
            <p:nvPr/>
          </p:nvSpPr>
          <p:spPr>
            <a:xfrm>
              <a:off x="6752349" y="4400902"/>
              <a:ext cx="1514931" cy="1514931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4257376"/>
                <a:satOff val="17062"/>
                <a:lumOff val="36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Овал 4"/>
            <p:cNvSpPr/>
            <p:nvPr/>
          </p:nvSpPr>
          <p:spPr>
            <a:xfrm>
              <a:off x="6974206" y="4622759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94490" y="755046"/>
            <a:ext cx="1656000" cy="1656000"/>
            <a:chOff x="6752349" y="758536"/>
            <a:chExt cx="1514931" cy="1514931"/>
          </a:xfrm>
        </p:grpSpPr>
        <p:sp>
          <p:nvSpPr>
            <p:cNvPr id="35" name="Овал 34"/>
            <p:cNvSpPr/>
            <p:nvPr/>
          </p:nvSpPr>
          <p:spPr>
            <a:xfrm>
              <a:off x="6752349" y="758536"/>
              <a:ext cx="1514931" cy="1514931"/>
            </a:xfrm>
            <a:prstGeom prst="ellipse">
              <a:avLst/>
            </a:prstGeom>
            <a:blipFill rotWithShape="0">
              <a:blip r:embed="rId10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Овал 4"/>
            <p:cNvSpPr/>
            <p:nvPr/>
          </p:nvSpPr>
          <p:spPr>
            <a:xfrm>
              <a:off x="6974206" y="980393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125981" y="2091576"/>
            <a:ext cx="2892038" cy="2674847"/>
            <a:chOff x="4242612" y="1999761"/>
            <a:chExt cx="2892038" cy="2674847"/>
          </a:xfrm>
        </p:grpSpPr>
        <p:sp>
          <p:nvSpPr>
            <p:cNvPr id="38" name="Овал 37"/>
            <p:cNvSpPr/>
            <p:nvPr/>
          </p:nvSpPr>
          <p:spPr>
            <a:xfrm>
              <a:off x="4242612" y="1999761"/>
              <a:ext cx="2892038" cy="26748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Овал 4"/>
            <p:cNvSpPr/>
            <p:nvPr/>
          </p:nvSpPr>
          <p:spPr>
            <a:xfrm>
              <a:off x="4666141" y="2391483"/>
              <a:ext cx="2044980" cy="1891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какой профессии работают в очень горячей обстановке?</a:t>
              </a:r>
              <a:endParaRPr lang="ru-RU" sz="1800" kern="1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120122" y="2060848"/>
            <a:ext cx="2892038" cy="2674847"/>
            <a:chOff x="4242612" y="1999761"/>
            <a:chExt cx="2892038" cy="2674847"/>
          </a:xfrm>
        </p:grpSpPr>
        <p:sp>
          <p:nvSpPr>
            <p:cNvPr id="44" name="Овал 43"/>
            <p:cNvSpPr/>
            <p:nvPr/>
          </p:nvSpPr>
          <p:spPr>
            <a:xfrm>
              <a:off x="4242612" y="1999761"/>
              <a:ext cx="2892038" cy="26748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Овал 4"/>
            <p:cNvSpPr/>
            <p:nvPr/>
          </p:nvSpPr>
          <p:spPr>
            <a:xfrm>
              <a:off x="4530644" y="2391483"/>
              <a:ext cx="2402756" cy="1891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Металлург</a:t>
              </a:r>
              <a:endParaRPr lang="ru-RU" sz="34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2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10776" r="15545" b="14439"/>
          <a:stretch/>
        </p:blipFill>
        <p:spPr bwMode="auto">
          <a:xfrm>
            <a:off x="441" y="17820"/>
            <a:ext cx="9143559" cy="686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707904" y="-27384"/>
            <a:ext cx="1656000" cy="1656000"/>
            <a:chOff x="4931166" y="4177"/>
            <a:chExt cx="1514931" cy="1514931"/>
          </a:xfrm>
        </p:grpSpPr>
        <p:sp>
          <p:nvSpPr>
            <p:cNvPr id="7" name="Овал 6"/>
            <p:cNvSpPr/>
            <p:nvPr/>
          </p:nvSpPr>
          <p:spPr>
            <a:xfrm>
              <a:off x="4931166" y="4177"/>
              <a:ext cx="1514931" cy="1514931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5153023" y="226034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85703" y="783174"/>
            <a:ext cx="1656000" cy="1656000"/>
            <a:chOff x="3109983" y="758536"/>
            <a:chExt cx="1514931" cy="1514931"/>
          </a:xfrm>
        </p:grpSpPr>
        <p:sp>
          <p:nvSpPr>
            <p:cNvPr id="10" name="Овал 9"/>
            <p:cNvSpPr/>
            <p:nvPr/>
          </p:nvSpPr>
          <p:spPr>
            <a:xfrm>
              <a:off x="3109983" y="758536"/>
              <a:ext cx="1514931" cy="1514931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3331840" y="980393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15616" y="2636912"/>
            <a:ext cx="1656000" cy="1656000"/>
            <a:chOff x="2355624" y="2579719"/>
            <a:chExt cx="1514931" cy="1514931"/>
          </a:xfrm>
        </p:grpSpPr>
        <p:sp>
          <p:nvSpPr>
            <p:cNvPr id="16" name="Овал 15"/>
            <p:cNvSpPr/>
            <p:nvPr/>
          </p:nvSpPr>
          <p:spPr>
            <a:xfrm>
              <a:off x="2355624" y="2579719"/>
              <a:ext cx="1514931" cy="1514931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8514751"/>
                <a:satOff val="34124"/>
                <a:lumOff val="739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2577481" y="2801576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kern="1200" dirty="0"/>
                <a:t/>
              </a:r>
              <a:br>
                <a:rPr lang="ru-RU" sz="3500" kern="1200" dirty="0"/>
              </a:br>
              <a:endParaRPr lang="ru-RU" sz="35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634703" y="4488410"/>
            <a:ext cx="1656000" cy="1656000"/>
            <a:chOff x="3109983" y="4400902"/>
            <a:chExt cx="1514931" cy="1514931"/>
          </a:xfrm>
        </p:grpSpPr>
        <p:sp>
          <p:nvSpPr>
            <p:cNvPr id="19" name="Овал 18"/>
            <p:cNvSpPr/>
            <p:nvPr/>
          </p:nvSpPr>
          <p:spPr>
            <a:xfrm>
              <a:off x="3109983" y="4400902"/>
              <a:ext cx="1514931" cy="1514931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7095626"/>
                <a:satOff val="28436"/>
                <a:lumOff val="61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/>
            <p:cNvSpPr/>
            <p:nvPr/>
          </p:nvSpPr>
          <p:spPr>
            <a:xfrm>
              <a:off x="3331840" y="4622759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707904" y="5245875"/>
            <a:ext cx="1656000" cy="1656000"/>
            <a:chOff x="4931166" y="5155261"/>
            <a:chExt cx="1514931" cy="1514931"/>
          </a:xfrm>
        </p:grpSpPr>
        <p:sp>
          <p:nvSpPr>
            <p:cNvPr id="22" name="Овал 21"/>
            <p:cNvSpPr/>
            <p:nvPr/>
          </p:nvSpPr>
          <p:spPr>
            <a:xfrm>
              <a:off x="4931166" y="5155261"/>
              <a:ext cx="1514931" cy="1514931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5676501"/>
                <a:satOff val="22749"/>
                <a:lumOff val="49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5153023" y="5377118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72384" y="2636912"/>
            <a:ext cx="1656000" cy="1656000"/>
            <a:chOff x="7506707" y="2579719"/>
            <a:chExt cx="1514931" cy="1514931"/>
          </a:xfrm>
        </p:grpSpPr>
        <p:sp>
          <p:nvSpPr>
            <p:cNvPr id="25" name="Овал 24"/>
            <p:cNvSpPr/>
            <p:nvPr/>
          </p:nvSpPr>
          <p:spPr>
            <a:xfrm>
              <a:off x="7506707" y="2579719"/>
              <a:ext cx="1514931" cy="1514931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2838251"/>
                <a:satOff val="11375"/>
                <a:lumOff val="24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7728564" y="2801576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594490" y="755046"/>
            <a:ext cx="1656000" cy="1656000"/>
            <a:chOff x="6752349" y="758536"/>
            <a:chExt cx="1514931" cy="1514931"/>
          </a:xfrm>
        </p:grpSpPr>
        <p:sp>
          <p:nvSpPr>
            <p:cNvPr id="35" name="Овал 34"/>
            <p:cNvSpPr/>
            <p:nvPr/>
          </p:nvSpPr>
          <p:spPr>
            <a:xfrm>
              <a:off x="6752349" y="758536"/>
              <a:ext cx="1514931" cy="1514931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Овал 4"/>
            <p:cNvSpPr/>
            <p:nvPr/>
          </p:nvSpPr>
          <p:spPr>
            <a:xfrm>
              <a:off x="6974206" y="980393"/>
              <a:ext cx="1071217" cy="107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125981" y="2091576"/>
            <a:ext cx="2892038" cy="2674847"/>
            <a:chOff x="4242612" y="1999761"/>
            <a:chExt cx="2892038" cy="2674847"/>
          </a:xfrm>
        </p:grpSpPr>
        <p:sp>
          <p:nvSpPr>
            <p:cNvPr id="38" name="Овал 37"/>
            <p:cNvSpPr/>
            <p:nvPr/>
          </p:nvSpPr>
          <p:spPr>
            <a:xfrm>
              <a:off x="4242612" y="1999761"/>
              <a:ext cx="2892038" cy="26748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Овал 4"/>
            <p:cNvSpPr/>
            <p:nvPr/>
          </p:nvSpPr>
          <p:spPr>
            <a:xfrm>
              <a:off x="4666141" y="2391483"/>
              <a:ext cx="2044980" cy="1891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Кто в работе использует чертежи?</a:t>
              </a:r>
              <a:endParaRPr lang="ru-RU" sz="2000" kern="1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125981" y="2091575"/>
            <a:ext cx="2892038" cy="2674847"/>
            <a:chOff x="4242612" y="1999761"/>
            <a:chExt cx="2892038" cy="2674847"/>
          </a:xfrm>
        </p:grpSpPr>
        <p:sp>
          <p:nvSpPr>
            <p:cNvPr id="44" name="Овал 43"/>
            <p:cNvSpPr/>
            <p:nvPr/>
          </p:nvSpPr>
          <p:spPr>
            <a:xfrm>
              <a:off x="4242612" y="1999761"/>
              <a:ext cx="2892038" cy="26748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Овал 4"/>
            <p:cNvSpPr/>
            <p:nvPr/>
          </p:nvSpPr>
          <p:spPr>
            <a:xfrm>
              <a:off x="4530644" y="2391483"/>
              <a:ext cx="2402756" cy="1891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Строитель</a:t>
              </a:r>
              <a:endParaRPr lang="ru-RU" sz="34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947078" y="4488410"/>
            <a:ext cx="1548000" cy="1548000"/>
            <a:chOff x="5902426" y="5248714"/>
            <a:chExt cx="1422158" cy="1422158"/>
          </a:xfrm>
        </p:grpSpPr>
        <p:sp>
          <p:nvSpPr>
            <p:cNvPr id="41" name="Овал 40"/>
            <p:cNvSpPr/>
            <p:nvPr/>
          </p:nvSpPr>
          <p:spPr>
            <a:xfrm>
              <a:off x="5902426" y="5248714"/>
              <a:ext cx="1422158" cy="1422158"/>
            </a:xfrm>
            <a:prstGeom prst="ellipse">
              <a:avLst/>
            </a:prstGeom>
            <a:blipFill rotWithShape="0">
              <a:blip r:embed="rId10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Овал 4"/>
            <p:cNvSpPr/>
            <p:nvPr/>
          </p:nvSpPr>
          <p:spPr>
            <a:xfrm>
              <a:off x="6110696" y="5456984"/>
              <a:ext cx="1005618" cy="1005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831232" y="4434410"/>
            <a:ext cx="1656000" cy="1656000"/>
            <a:chOff x="5902426" y="5248714"/>
            <a:chExt cx="1422158" cy="1422158"/>
          </a:xfrm>
        </p:grpSpPr>
        <p:sp>
          <p:nvSpPr>
            <p:cNvPr id="47" name="Овал 46"/>
            <p:cNvSpPr/>
            <p:nvPr/>
          </p:nvSpPr>
          <p:spPr>
            <a:xfrm>
              <a:off x="5902426" y="5248714"/>
              <a:ext cx="1422158" cy="1422158"/>
            </a:xfrm>
            <a:prstGeom prst="ellipse">
              <a:avLst/>
            </a:prstGeom>
            <a:blipFill rotWithShape="0">
              <a:blip r:embed="rId10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Овал 4"/>
            <p:cNvSpPr/>
            <p:nvPr/>
          </p:nvSpPr>
          <p:spPr>
            <a:xfrm>
              <a:off x="6110696" y="5456984"/>
              <a:ext cx="1005618" cy="1005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 dirty="0"/>
            </a:p>
          </p:txBody>
        </p:sp>
      </p:grpSp>
      <p:sp>
        <p:nvSpPr>
          <p:cNvPr id="4" name="Стрелка вправо 3">
            <a:hlinkClick r:id="rId11" action="ppaction://hlinksldjump"/>
          </p:cNvPr>
          <p:cNvSpPr/>
          <p:nvPr/>
        </p:nvSpPr>
        <p:spPr>
          <a:xfrm>
            <a:off x="7200384" y="6453336"/>
            <a:ext cx="1836112" cy="40466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Первый слайд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9229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52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Танзиля</dc:creator>
  <cp:lastModifiedBy>Танзиля</cp:lastModifiedBy>
  <cp:revision>30</cp:revision>
  <dcterms:created xsi:type="dcterms:W3CDTF">2020-10-22T08:46:22Z</dcterms:created>
  <dcterms:modified xsi:type="dcterms:W3CDTF">2023-03-24T19:47:51Z</dcterms:modified>
</cp:coreProperties>
</file>