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61" r:id="rId4"/>
    <p:sldId id="265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01" y="-3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ЗАДАЧА О ЖЕМЧУГАХ</a:t>
            </a:r>
            <a:endParaRPr lang="ru-RU" dirty="0"/>
          </a:p>
        </p:txBody>
      </p:sp>
      <p:pic>
        <p:nvPicPr>
          <p:cNvPr id="4" name="Содержимое 3" descr="шах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996952"/>
            <a:ext cx="1455420" cy="2004060"/>
          </a:xfrm>
        </p:spPr>
      </p:pic>
      <p:pic>
        <p:nvPicPr>
          <p:cNvPr id="1027" name="Picture 3" descr="D:\конкурс учительгода 2016\из инета полезное\жемчуг в чаш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916832"/>
            <a:ext cx="1368152" cy="1013888"/>
          </a:xfrm>
          <a:prstGeom prst="rect">
            <a:avLst/>
          </a:prstGeom>
          <a:noFill/>
        </p:spPr>
      </p:pic>
      <p:pic>
        <p:nvPicPr>
          <p:cNvPr id="8" name="Picture 3" descr="D:\конкурс учительгода 2016\из инета полезное\жемчуг в чаш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501008"/>
            <a:ext cx="1360358" cy="1008112"/>
          </a:xfrm>
          <a:prstGeom prst="rect">
            <a:avLst/>
          </a:prstGeom>
          <a:noFill/>
        </p:spPr>
      </p:pic>
      <p:pic>
        <p:nvPicPr>
          <p:cNvPr id="9" name="Picture 3" descr="D:\конкурс учительгода 2016\из инета полезное\жемчуг в чаш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5085184"/>
            <a:ext cx="1368152" cy="1013888"/>
          </a:xfrm>
          <a:prstGeom prst="rect">
            <a:avLst/>
          </a:prstGeom>
          <a:noFill/>
        </p:spPr>
      </p:pic>
      <p:pic>
        <p:nvPicPr>
          <p:cNvPr id="1028" name="Picture 4" descr="D:\конкурс учительгода 2016\из инета полезное\1 сын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1556792"/>
            <a:ext cx="1058862" cy="1417638"/>
          </a:xfrm>
          <a:prstGeom prst="rect">
            <a:avLst/>
          </a:prstGeom>
          <a:noFill/>
        </p:spPr>
      </p:pic>
      <p:pic>
        <p:nvPicPr>
          <p:cNvPr id="1029" name="Picture 5" descr="D:\конкурс учительгода 2016\из инета полезное\2 сын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3212976"/>
            <a:ext cx="1028700" cy="1417637"/>
          </a:xfrm>
          <a:prstGeom prst="rect">
            <a:avLst/>
          </a:prstGeom>
          <a:noFill/>
        </p:spPr>
      </p:pic>
      <p:pic>
        <p:nvPicPr>
          <p:cNvPr id="1030" name="Picture 6" descr="D:\конкурс учительгода 2016\из инета полезное\младший сын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4725144"/>
            <a:ext cx="1032577" cy="1512168"/>
          </a:xfrm>
          <a:prstGeom prst="rect">
            <a:avLst/>
          </a:prstGeom>
          <a:noFill/>
        </p:spPr>
      </p:pic>
      <p:pic>
        <p:nvPicPr>
          <p:cNvPr id="1031" name="Picture 7" descr="D:\конкурс учительгода 2016\из инета полезное\1x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0" y="1484784"/>
            <a:ext cx="1247217" cy="1368152"/>
          </a:xfrm>
          <a:prstGeom prst="rect">
            <a:avLst/>
          </a:prstGeom>
          <a:noFill/>
        </p:spPr>
      </p:pic>
      <p:pic>
        <p:nvPicPr>
          <p:cNvPr id="1032" name="Picture 8" descr="D:\конкурс учительгода 2016\из инета полезное\2x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32240" y="3140968"/>
            <a:ext cx="1224136" cy="1407747"/>
          </a:xfrm>
          <a:prstGeom prst="rect">
            <a:avLst/>
          </a:prstGeom>
          <a:noFill/>
        </p:spPr>
      </p:pic>
      <p:pic>
        <p:nvPicPr>
          <p:cNvPr id="1033" name="Picture 9" descr="D:\конкурс учительгода 2016\из инета полезное\index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32240" y="4725144"/>
            <a:ext cx="1224136" cy="1526801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3275856" y="21328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½ чаши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3848" y="371703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1/3 чаши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5856" y="530120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¼ чаши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92080" y="198884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4жемчужины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92080" y="35730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6жемчужин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92080" y="51571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2жемчужины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56376" y="1052736"/>
            <a:ext cx="1187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Осталось в чашах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172400" y="19888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38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8100392" y="35010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8172400" y="51571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решения текстовых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420888"/>
            <a:ext cx="8686800" cy="3659237"/>
          </a:xfrm>
        </p:spPr>
        <p:txBody>
          <a:bodyPr/>
          <a:lstStyle/>
          <a:p>
            <a:r>
              <a:rPr lang="ru-RU" dirty="0" smtClean="0"/>
              <a:t>Арифметический метод решения</a:t>
            </a:r>
          </a:p>
          <a:p>
            <a:r>
              <a:rPr lang="ru-RU" dirty="0" smtClean="0"/>
              <a:t>Алгебраический метод решения</a:t>
            </a:r>
          </a:p>
          <a:p>
            <a:r>
              <a:rPr lang="ru-RU" dirty="0" smtClean="0"/>
              <a:t>Графический метод решения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Параметр – неизвестная величина, которая считается постоянной при решении конкретной задачи.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Решить уравнение с параметром – значит найти все решения этого уравнения для каждого допустимого значения параметра.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Алгоритм решения текстовой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Внимательно читаем условие задачи.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Обозначаем неизвестную величину буквой.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Переводим условие задачи на алгебраический язык.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Составляем уравнение.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Решаем уравнение.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Проверяем правильность решения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Продолжи фразу…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Сегодня на уроке я повторил ...</a:t>
            </a:r>
          </a:p>
          <a:p>
            <a:pPr lvl="0"/>
            <a:r>
              <a:rPr lang="ru-RU" dirty="0" smtClean="0"/>
              <a:t>Сегодня на уроке я узнал ...</a:t>
            </a:r>
          </a:p>
          <a:p>
            <a:pPr lvl="0"/>
            <a:r>
              <a:rPr lang="ru-RU" dirty="0" smtClean="0"/>
              <a:t>Сегодня на уроке я научился ...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158</TotalTime>
  <Words>112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ЗАДАЧА О ЖЕМЧУГАХ</vt:lpstr>
      <vt:lpstr>Способы решения текстовых задач</vt:lpstr>
      <vt:lpstr>Слайд 3</vt:lpstr>
      <vt:lpstr>Алгоритм решения текстовой задачи</vt:lpstr>
      <vt:lpstr>Продолжи фразу…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Катенок</dc:creator>
  <cp:lastModifiedBy>Катенок</cp:lastModifiedBy>
  <cp:revision>19</cp:revision>
  <dcterms:created xsi:type="dcterms:W3CDTF">2016-09-11T14:24:47Z</dcterms:created>
  <dcterms:modified xsi:type="dcterms:W3CDTF">2016-09-12T16:21:12Z</dcterms:modified>
</cp:coreProperties>
</file>