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4F6A4E-8531-4ABA-A63E-62A56D01B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Муниципальное автономное дошкольное образовательное учреждение города Новосибирска</a:t>
            </a:r>
            <a:r>
              <a:rPr lang="ru-RU" sz="1400" b="1" cap="all" dirty="0" smtClean="0">
                <a:latin typeface="Cambria" pitchFamily="18" charset="0"/>
                <a:ea typeface="Cambria" pitchFamily="18" charset="0"/>
              </a:rPr>
              <a:t> «</a:t>
            </a:r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Детский сад № 154</a:t>
            </a:r>
            <a:r>
              <a:rPr lang="ru-RU" sz="1400" b="1" cap="all" dirty="0" smtClean="0">
                <a:latin typeface="Cambria" pitchFamily="18" charset="0"/>
                <a:ea typeface="Cambria" pitchFamily="18" charset="0"/>
              </a:rPr>
              <a:t>»</a:t>
            </a:r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sz="1400" b="1" dirty="0" smtClean="0">
                <a:latin typeface="Cambria" pitchFamily="18" charset="0"/>
                <a:ea typeface="Cambria" pitchFamily="18" charset="0"/>
              </a:rPr>
            </a:br>
            <a:r>
              <a:rPr lang="ru-RU" sz="1400" b="1" cap="all" dirty="0" smtClean="0">
                <a:latin typeface="Cambria" pitchFamily="18" charset="0"/>
                <a:ea typeface="Cambria" pitchFamily="18" charset="0"/>
              </a:rPr>
              <a:t>(МАДОУ </a:t>
            </a:r>
            <a:r>
              <a:rPr lang="ru-RU" sz="1400" b="1" dirty="0" err="1" smtClean="0">
                <a:latin typeface="Cambria" pitchFamily="18" charset="0"/>
                <a:ea typeface="Cambria" pitchFamily="18" charset="0"/>
              </a:rPr>
              <a:t>д</a:t>
            </a:r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/с </a:t>
            </a:r>
            <a:r>
              <a:rPr lang="ru-RU" sz="1400" b="1" cap="all" dirty="0" smtClean="0">
                <a:latin typeface="Cambria" pitchFamily="18" charset="0"/>
                <a:ea typeface="Cambria" pitchFamily="18" charset="0"/>
              </a:rPr>
              <a:t>№ 154)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Кукла-оберег </a:t>
            </a:r>
            <a:r>
              <a:rPr lang="ru-RU" dirty="0"/>
              <a:t>из джута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341E88C-3A56-416B-85C0-7C648040B7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Подготовила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педагог-психолог: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Катугина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Елена Юрьевна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19AACDB-E18B-4CFD-8EA5-CC0CBB05B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068" y="3580147"/>
            <a:ext cx="3600188" cy="1643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771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E87E15-0588-4B4A-8A12-42DBB75EE82F}"/>
              </a:ext>
            </a:extLst>
          </p:cNvPr>
          <p:cNvSpPr txBox="1"/>
          <p:nvPr/>
        </p:nvSpPr>
        <p:spPr>
          <a:xfrm>
            <a:off x="778932" y="113880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rgbClr val="1F1F1F"/>
                </a:solidFill>
                <a:latin typeface="Golos Tex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изготовление куклу оберега.</a:t>
            </a:r>
            <a:endParaRPr lang="ru-RU" sz="2400" dirty="0">
              <a:solidFill>
                <a:srgbClr val="1F1F1F"/>
              </a:solidFill>
              <a:latin typeface="Golos Text"/>
            </a:endParaRPr>
          </a:p>
          <a:p>
            <a:pPr algn="l"/>
            <a:endParaRPr lang="ru-RU" sz="2400" b="0" i="0" dirty="0">
              <a:solidFill>
                <a:srgbClr val="1F1F1F"/>
              </a:solidFill>
              <a:effectLst/>
              <a:latin typeface="Golos Text"/>
            </a:endParaRPr>
          </a:p>
          <a:p>
            <a:pPr algn="l"/>
            <a:r>
              <a:rPr lang="ru-RU" sz="24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2400" b="0" i="0" dirty="0">
              <a:solidFill>
                <a:srgbClr val="1F1F1F"/>
              </a:solidFill>
              <a:effectLst/>
              <a:latin typeface="Golos Tex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CC4DF7-CA5D-44B1-9F4E-6D4E3853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70" y="1980063"/>
            <a:ext cx="10710335" cy="192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5E3E54C-207D-477B-B237-04F94677DCF4}"/>
              </a:ext>
            </a:extLst>
          </p:cNvPr>
          <p:cNvSpPr txBox="1"/>
          <p:nvPr/>
        </p:nvSpPr>
        <p:spPr>
          <a:xfrm>
            <a:off x="846664" y="743003"/>
            <a:ext cx="378460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Golos Tex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Материалы:</a:t>
            </a:r>
            <a:endParaRPr lang="ru-RU" sz="2400" dirty="0">
              <a:solidFill>
                <a:srgbClr val="1F1F1F"/>
              </a:solidFill>
              <a:latin typeface="Golos Tex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джутовый шпагат;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Golos Tex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красная пряжа;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Golos Text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</a:rPr>
              <a:t>- н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ожницы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картон размером прямоугольной формы 15 см, 19 см, 10 см;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ажурная,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жаккардова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тесьма.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Golos Text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29B9D04-DAB6-4D3B-A763-6355772BF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35" y="1266037"/>
            <a:ext cx="1836387" cy="18363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B8B4F3F-3A6C-47DA-BF90-9A31ECC3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67" y="1266038"/>
            <a:ext cx="2150534" cy="1836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C0D0E57-7A8F-48A9-A082-868FADB1C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067" y="3399095"/>
            <a:ext cx="2192867" cy="21928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8649F4-6052-4CE3-A2C3-B5BD1A91D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906" y="3429001"/>
            <a:ext cx="2162962" cy="21629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6E85575-2C37-4B98-9BD5-5D93BAD27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1840" y="2509757"/>
            <a:ext cx="1650999" cy="1650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576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C852BD-D8BE-4215-B183-BA2DCBD65AA8}"/>
              </a:ext>
            </a:extLst>
          </p:cNvPr>
          <p:cNvSpPr txBox="1"/>
          <p:nvPr/>
        </p:nvSpPr>
        <p:spPr>
          <a:xfrm>
            <a:off x="1066799" y="950430"/>
            <a:ext cx="1004993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Ход работы:</a:t>
            </a:r>
          </a:p>
          <a:p>
            <a:pPr algn="l"/>
            <a:r>
              <a:rPr lang="ru-RU" sz="16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1. Возьмите картон 15 см и намотайте количество льняного шпагата 50 витков необходимой толщине будущей куклы (туловище).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6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2. Аккуратно шпагат разрежьте его на сгибе с одной стороны.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6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3. Сложите все волокна вместе и свяжите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 его по середине на два узла .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4. Намотайте на картон 19 см – косы, 30 витков шпагата и  обрезать с одной стороны. С одной стороны связать ниткой шпагата на два узла, разделить на три ровные части и заплести плотно косу. Затем в конце завязать на два узла.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ru-RU" sz="16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5. Нити туловища разделить пополам и вставить между ними полученную косу. Обмотать косой туловище посередине, чтобы коса лежала на голове как кокошник.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6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6. Обмотать туго красной ниткой несколько раз, таким образом формируется голова куклы. Расправить косы. Края косы обмотать несколько раз красной нитью и крепко завязать.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7. Разделить туловище на две части, чтобы вставить руки. </a:t>
            </a:r>
          </a:p>
          <a:p>
            <a:pPr algn="l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8. На картон 10 см – руки, намотать 30 витков шпагата и обрезать с двух сторон. </a:t>
            </a:r>
          </a:p>
          <a:p>
            <a:pPr algn="l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9. Края обмотать красной ниткой несколько раз и крепко завязать. Обрезать и распушить рукава.</a:t>
            </a:r>
          </a:p>
          <a:p>
            <a:pPr algn="l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10. Руки вставить между двумя половинками туловища и обмотать ниткой по талии и обмотать туловище крестом.</a:t>
            </a:r>
          </a:p>
          <a:p>
            <a:pPr algn="l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11. Будем наряжать куклу. Приложить кружево с двух сторон туловища.</a:t>
            </a:r>
          </a:p>
          <a:p>
            <a:pPr algn="l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12. По талии обмотать  красной ниткой и завязать. </a:t>
            </a:r>
          </a:p>
          <a:p>
            <a:pPr algn="l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13. Примерить и подрезать фартучек. Кукла готова!</a:t>
            </a:r>
          </a:p>
        </p:txBody>
      </p:sp>
    </p:spTree>
    <p:extLst>
      <p:ext uri="{BB962C8B-B14F-4D97-AF65-F5344CB8AC3E}">
        <p14:creationId xmlns="" xmlns:p14="http://schemas.microsoft.com/office/powerpoint/2010/main" val="44256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CFA7E9C-C5E6-4465-B77E-1649AF2AE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34" t="29259" r="10370" b="24651"/>
          <a:stretch/>
        </p:blipFill>
        <p:spPr>
          <a:xfrm>
            <a:off x="846668" y="867412"/>
            <a:ext cx="2290354" cy="20620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189A898-DED5-4926-9309-35FAAE0AC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52" t="39631" r="19260" b="19711"/>
          <a:stretch/>
        </p:blipFill>
        <p:spPr>
          <a:xfrm>
            <a:off x="778934" y="3196807"/>
            <a:ext cx="2612808" cy="2793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4D5A25-2596-4317-A58F-41C48BC28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257" y="1127239"/>
            <a:ext cx="2612809" cy="46035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D771AE-D2F0-45A5-9BED-B550C75882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02" r="10502"/>
          <a:stretch/>
        </p:blipFill>
        <p:spPr>
          <a:xfrm>
            <a:off x="4927600" y="1035279"/>
            <a:ext cx="3335867" cy="4603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704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f7d7a9ee-be3f-4c77-8511-797fc95fb7c2.jpg"/>
          <p:cNvPicPr/>
          <p:nvPr/>
        </p:nvPicPr>
        <p:blipFill>
          <a:blip r:embed="rId2" cstate="print"/>
          <a:srcRect t="9749"/>
          <a:stretch>
            <a:fillRect/>
          </a:stretch>
        </p:blipFill>
        <p:spPr bwMode="auto">
          <a:xfrm>
            <a:off x="1226004" y="1137975"/>
            <a:ext cx="4195081" cy="47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d18b6390-559e-4b23-9c86-df7012f9b714.jpg"/>
          <p:cNvPicPr/>
          <p:nvPr/>
        </p:nvPicPr>
        <p:blipFill>
          <a:blip r:embed="rId3" cstate="print"/>
          <a:srcRect l="7563" t="41597" r="5700" b="1822"/>
          <a:stretch>
            <a:fillRect/>
          </a:stretch>
        </p:blipFill>
        <p:spPr bwMode="auto">
          <a:xfrm>
            <a:off x="5646221" y="1159077"/>
            <a:ext cx="5770716" cy="47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1272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295</Words>
  <Application>Microsoft Office PowerPoint</Application>
  <PresentationFormat>Произвольный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 Муниципальное автономное дошкольное образовательное учреждение города Новосибирска «Детский сад № 154» (МАДОУ д/с № 154) Кукла-оберег из джута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Кукла-оберег из джута</dc:title>
  <dc:creator>Elena</dc:creator>
  <cp:lastModifiedBy>user</cp:lastModifiedBy>
  <cp:revision>13</cp:revision>
  <dcterms:created xsi:type="dcterms:W3CDTF">2025-11-04T14:45:15Z</dcterms:created>
  <dcterms:modified xsi:type="dcterms:W3CDTF">2025-11-14T07:34:20Z</dcterms:modified>
</cp:coreProperties>
</file>